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7"/>
  </p:notesMasterIdLst>
  <p:sldIdLst>
    <p:sldId id="256" r:id="rId2"/>
    <p:sldId id="257" r:id="rId3"/>
    <p:sldId id="258" r:id="rId4"/>
    <p:sldId id="259" r:id="rId5"/>
    <p:sldId id="260" r:id="rId6"/>
    <p:sldId id="328" r:id="rId7"/>
    <p:sldId id="261" r:id="rId8"/>
    <p:sldId id="337" r:id="rId9"/>
    <p:sldId id="263" r:id="rId10"/>
    <p:sldId id="264" r:id="rId11"/>
    <p:sldId id="265" r:id="rId12"/>
    <p:sldId id="266" r:id="rId13"/>
    <p:sldId id="267" r:id="rId14"/>
    <p:sldId id="335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9" r:id="rId69"/>
    <p:sldId id="330" r:id="rId70"/>
    <p:sldId id="331" r:id="rId71"/>
    <p:sldId id="334" r:id="rId72"/>
    <p:sldId id="324" r:id="rId73"/>
    <p:sldId id="325" r:id="rId74"/>
    <p:sldId id="326" r:id="rId75"/>
    <p:sldId id="327" r:id="rId76"/>
  </p:sldIdLst>
  <p:sldSz cx="9144000" cy="6858000" type="screen4x3"/>
  <p:notesSz cx="6797675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89065" autoAdjust="0"/>
  </p:normalViewPr>
  <p:slideViewPr>
    <p:cSldViewPr showGuides="1">
      <p:cViewPr varScale="1">
        <p:scale>
          <a:sx n="64" d="100"/>
          <a:sy n="64" d="100"/>
        </p:scale>
        <p:origin x="15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10468A-629E-4293-B155-4150F2B8B1B5}" type="doc">
      <dgm:prSet loTypeId="urn:microsoft.com/office/officeart/2008/layout/NameandTitleOrganizationalChart" loCatId="hierarchy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1CFC74DA-92FD-4008-B44A-B7CBA646D29D}">
      <dgm:prSet phldrT="[Text]"/>
      <dgm:spPr>
        <a:solidFill>
          <a:srgbClr val="0070C0"/>
        </a:solidFill>
      </dgm:spPr>
      <dgm:t>
        <a:bodyPr/>
        <a:lstStyle/>
        <a:p>
          <a:r>
            <a:rPr lang="de-DE" noProof="0" dirty="0" smtClean="0"/>
            <a:t>Sys-Dmf</a:t>
          </a:r>
          <a:endParaRPr lang="de-DE" noProof="0" dirty="0"/>
        </a:p>
      </dgm:t>
    </dgm:pt>
    <dgm:pt modelId="{EBAB500E-0F57-41A4-B33C-42C0F47EE0B3}" type="parTrans" cxnId="{8B47EF7E-7C9B-44B5-A93E-8C49B4C5911A}">
      <dgm:prSet/>
      <dgm:spPr/>
      <dgm:t>
        <a:bodyPr/>
        <a:lstStyle/>
        <a:p>
          <a:endParaRPr lang="en-US"/>
        </a:p>
      </dgm:t>
    </dgm:pt>
    <dgm:pt modelId="{828B207D-D4DB-4561-A739-D4BB561F20B4}" type="sibTrans" cxnId="{8B47EF7E-7C9B-44B5-A93E-8C49B4C5911A}">
      <dgm:prSet/>
      <dgm:spPr/>
      <dgm:t>
        <a:bodyPr/>
        <a:lstStyle/>
        <a:p>
          <a:r>
            <a:rPr lang="en-US" dirty="0" smtClean="0"/>
            <a:t>Pf1/Pf2</a:t>
          </a:r>
          <a:endParaRPr lang="en-US" dirty="0"/>
        </a:p>
      </dgm:t>
    </dgm:pt>
    <dgm:pt modelId="{7AA81384-4756-499D-BAEF-83D2F26F1763}">
      <dgm:prSet phldrT="[Text]"/>
      <dgm:spPr>
        <a:solidFill>
          <a:schemeClr val="tx1"/>
        </a:solidFill>
      </dgm:spPr>
      <dgm:t>
        <a:bodyPr/>
        <a:lstStyle/>
        <a:p>
          <a:r>
            <a:rPr lang="de-DE" noProof="0" dirty="0" smtClean="0"/>
            <a:t>Sys-Dmfp</a:t>
          </a:r>
          <a:endParaRPr lang="de-DE" noProof="0" dirty="0"/>
        </a:p>
      </dgm:t>
    </dgm:pt>
    <dgm:pt modelId="{1C4EC0FC-2BB3-4390-9A48-23FCB125F7D8}" type="parTrans" cxnId="{ABD9DE14-E81D-4D9E-82C4-014AD4DFF1A4}">
      <dgm:prSet/>
      <dgm:spPr/>
      <dgm:t>
        <a:bodyPr/>
        <a:lstStyle/>
        <a:p>
          <a:endParaRPr lang="de-DE" noProof="0"/>
        </a:p>
      </dgm:t>
    </dgm:pt>
    <dgm:pt modelId="{13B9B3B6-1CAD-4014-8C1F-E3632740A8EB}" type="sibTrans" cxnId="{ABD9DE14-E81D-4D9E-82C4-014AD4DFF1A4}">
      <dgm:prSet/>
      <dgm:spPr/>
      <dgm:t>
        <a:bodyPr/>
        <a:lstStyle/>
        <a:p>
          <a:r>
            <a:rPr lang="en-US" dirty="0" smtClean="0"/>
            <a:t>Pf1</a:t>
          </a:r>
          <a:endParaRPr lang="en-US" dirty="0"/>
        </a:p>
      </dgm:t>
    </dgm:pt>
    <dgm:pt modelId="{825EC43E-9516-4EA8-A5A9-16E3C776A687}">
      <dgm:prSet phldrT="[Text]"/>
      <dgm:spPr>
        <a:solidFill>
          <a:srgbClr val="00B050"/>
        </a:solidFill>
      </dgm:spPr>
      <dgm:t>
        <a:bodyPr/>
        <a:lstStyle/>
        <a:p>
          <a:r>
            <a:rPr lang="de-DE" noProof="0" dirty="0" smtClean="0"/>
            <a:t>Dmfprodp</a:t>
          </a:r>
          <a:endParaRPr lang="de-DE" noProof="0" dirty="0"/>
        </a:p>
      </dgm:t>
    </dgm:pt>
    <dgm:pt modelId="{7E186C8E-413C-4F1B-818D-E547D9FDE427}" type="parTrans" cxnId="{94634344-5716-47B1-9B30-34E3FBB02617}">
      <dgm:prSet/>
      <dgm:spPr/>
      <dgm:t>
        <a:bodyPr/>
        <a:lstStyle/>
        <a:p>
          <a:endParaRPr lang="de-DE" noProof="0"/>
        </a:p>
      </dgm:t>
    </dgm:pt>
    <dgm:pt modelId="{12FDAB24-8C6E-4CC8-9C08-134DFEDD20DD}" type="sibTrans" cxnId="{94634344-5716-47B1-9B30-34E3FBB02617}">
      <dgm:prSet/>
      <dgm:spPr/>
      <dgm:t>
        <a:bodyPr/>
        <a:lstStyle/>
        <a:p>
          <a:r>
            <a:rPr lang="en-US" dirty="0" smtClean="0"/>
            <a:t>Pf1</a:t>
          </a:r>
          <a:endParaRPr lang="en-US" dirty="0"/>
        </a:p>
      </dgm:t>
    </dgm:pt>
    <dgm:pt modelId="{C074C561-63DA-4377-841C-1B5BC3FE48A0}">
      <dgm:prSet phldrT="[Text]"/>
      <dgm:spPr>
        <a:solidFill>
          <a:srgbClr val="00B050"/>
        </a:solidFill>
      </dgm:spPr>
      <dgm:t>
        <a:bodyPr/>
        <a:lstStyle/>
        <a:p>
          <a:r>
            <a:rPr lang="de-DE" noProof="0" dirty="0" smtClean="0"/>
            <a:t>Dmficcfp</a:t>
          </a:r>
          <a:endParaRPr lang="de-DE" noProof="0" dirty="0"/>
        </a:p>
      </dgm:t>
    </dgm:pt>
    <dgm:pt modelId="{351007BA-1FED-4C74-9CB5-5021E7488559}" type="parTrans" cxnId="{F5BB71FF-1613-4100-9989-E5E1C75797E0}">
      <dgm:prSet/>
      <dgm:spPr/>
      <dgm:t>
        <a:bodyPr/>
        <a:lstStyle/>
        <a:p>
          <a:endParaRPr lang="de-DE" noProof="0"/>
        </a:p>
      </dgm:t>
    </dgm:pt>
    <dgm:pt modelId="{18FD5317-98BA-43AB-B91A-6BFD5F3088F4}" type="sibTrans" cxnId="{F5BB71FF-1613-4100-9989-E5E1C75797E0}">
      <dgm:prSet/>
      <dgm:spPr/>
      <dgm:t>
        <a:bodyPr/>
        <a:lstStyle/>
        <a:p>
          <a:r>
            <a:rPr lang="en-US" dirty="0" smtClean="0"/>
            <a:t>Pf2</a:t>
          </a:r>
          <a:endParaRPr lang="en-US" dirty="0"/>
        </a:p>
      </dgm:t>
    </dgm:pt>
    <dgm:pt modelId="{57C1A0B5-F200-4070-B35A-FDCDBCCE4FDA}">
      <dgm:prSet phldrT="[Text]"/>
      <dgm:spPr/>
      <dgm:t>
        <a:bodyPr/>
        <a:lstStyle/>
        <a:p>
          <a:r>
            <a:rPr lang="de-DE" noProof="0" dirty="0" smtClean="0"/>
            <a:t>Sys-Dmft</a:t>
          </a:r>
          <a:endParaRPr lang="de-DE" noProof="0" dirty="0"/>
        </a:p>
      </dgm:t>
    </dgm:pt>
    <dgm:pt modelId="{563675DA-B9C9-41BC-801C-571935161B1D}" type="parTrans" cxnId="{62797902-CE5C-4045-8FA3-F7B6F3995352}">
      <dgm:prSet/>
      <dgm:spPr/>
      <dgm:t>
        <a:bodyPr/>
        <a:lstStyle/>
        <a:p>
          <a:endParaRPr lang="de-DE" noProof="0"/>
        </a:p>
      </dgm:t>
    </dgm:pt>
    <dgm:pt modelId="{53B959F5-2088-4EE5-BCAA-9C68102A4CC9}" type="sibTrans" cxnId="{62797902-CE5C-4045-8FA3-F7B6F3995352}">
      <dgm:prSet/>
      <dgm:spPr/>
      <dgm:t>
        <a:bodyPr/>
        <a:lstStyle/>
        <a:p>
          <a:r>
            <a:rPr lang="en-US" dirty="0" smtClean="0"/>
            <a:t>Pf2</a:t>
          </a:r>
          <a:endParaRPr lang="en-US" dirty="0"/>
        </a:p>
      </dgm:t>
    </dgm:pt>
    <dgm:pt modelId="{27FAA42E-7651-4EEB-B20C-43783E52687E}">
      <dgm:prSet phldrT="[Text]"/>
      <dgm:spPr>
        <a:solidFill>
          <a:srgbClr val="00B0F0"/>
        </a:solidFill>
      </dgm:spPr>
      <dgm:t>
        <a:bodyPr/>
        <a:lstStyle/>
        <a:p>
          <a:r>
            <a:rPr lang="de-DE" noProof="0" dirty="0" smtClean="0"/>
            <a:t>Dmftest</a:t>
          </a:r>
          <a:endParaRPr lang="de-DE" noProof="0" dirty="0"/>
        </a:p>
      </dgm:t>
    </dgm:pt>
    <dgm:pt modelId="{44CF4592-B508-4A7A-B9E1-C600D4FCB070}" type="parTrans" cxnId="{F58755C2-470E-4752-8D29-F683C3F84045}">
      <dgm:prSet/>
      <dgm:spPr/>
      <dgm:t>
        <a:bodyPr/>
        <a:lstStyle/>
        <a:p>
          <a:endParaRPr lang="de-DE" noProof="0"/>
        </a:p>
      </dgm:t>
    </dgm:pt>
    <dgm:pt modelId="{04E124FC-F6F3-436B-BA40-CB38EC2039D0}" type="sibTrans" cxnId="{F58755C2-470E-4752-8D29-F683C3F84045}">
      <dgm:prSet/>
      <dgm:spPr/>
      <dgm:t>
        <a:bodyPr/>
        <a:lstStyle/>
        <a:p>
          <a:r>
            <a:rPr lang="en-US" dirty="0" smtClean="0"/>
            <a:t>Pf1</a:t>
          </a:r>
          <a:endParaRPr lang="en-US" dirty="0"/>
        </a:p>
      </dgm:t>
    </dgm:pt>
    <dgm:pt modelId="{919A5CA8-944C-44BF-86F8-958E42E30BA7}">
      <dgm:prSet/>
      <dgm:spPr>
        <a:solidFill>
          <a:srgbClr val="FF0000"/>
        </a:solidFill>
      </dgm:spPr>
      <dgm:t>
        <a:bodyPr/>
        <a:lstStyle/>
        <a:p>
          <a:r>
            <a:rPr lang="de-DE" dirty="0" smtClean="0"/>
            <a:t>Sys-Nwd</a:t>
          </a:r>
          <a:endParaRPr lang="de-DE" dirty="0"/>
        </a:p>
      </dgm:t>
    </dgm:pt>
    <dgm:pt modelId="{B11B72CC-5882-4D56-9A5E-2264490C1BD9}" type="parTrans" cxnId="{E89F285F-5C00-40A0-9835-54FB4BDE60DD}">
      <dgm:prSet/>
      <dgm:spPr/>
      <dgm:t>
        <a:bodyPr/>
        <a:lstStyle/>
        <a:p>
          <a:endParaRPr lang="de-DE"/>
        </a:p>
      </dgm:t>
    </dgm:pt>
    <dgm:pt modelId="{BE1079EC-23EE-428B-B019-7E47607416B4}" type="sibTrans" cxnId="{E89F285F-5C00-40A0-9835-54FB4BDE60DD}">
      <dgm:prSet/>
      <dgm:spPr/>
      <dgm:t>
        <a:bodyPr/>
        <a:lstStyle/>
        <a:p>
          <a:r>
            <a:rPr lang="de-DE" dirty="0" smtClean="0"/>
            <a:t>Pf6</a:t>
          </a:r>
          <a:endParaRPr lang="de-DE" dirty="0"/>
        </a:p>
      </dgm:t>
    </dgm:pt>
    <dgm:pt modelId="{08796578-D364-4F75-94D1-0003A52C4255}">
      <dgm:prSet/>
      <dgm:spPr>
        <a:solidFill>
          <a:srgbClr val="00B0F0"/>
        </a:solidFill>
      </dgm:spPr>
      <dgm:t>
        <a:bodyPr/>
        <a:lstStyle/>
        <a:p>
          <a:r>
            <a:rPr lang="de-DE" dirty="0" smtClean="0"/>
            <a:t>Dmficcft</a:t>
          </a:r>
          <a:endParaRPr lang="de-DE" dirty="0"/>
        </a:p>
      </dgm:t>
    </dgm:pt>
    <dgm:pt modelId="{5614BC37-6352-435F-B9A4-082DD7B13B50}" type="parTrans" cxnId="{BDF10E7E-EFD5-454D-9983-FC22B33BB3FD}">
      <dgm:prSet/>
      <dgm:spPr/>
      <dgm:t>
        <a:bodyPr/>
        <a:lstStyle/>
        <a:p>
          <a:endParaRPr lang="de-DE"/>
        </a:p>
      </dgm:t>
    </dgm:pt>
    <dgm:pt modelId="{BF297DAC-A831-4B34-BDA4-F0284A3E7710}" type="sibTrans" cxnId="{BDF10E7E-EFD5-454D-9983-FC22B33BB3FD}">
      <dgm:prSet/>
      <dgm:spPr/>
      <dgm:t>
        <a:bodyPr/>
        <a:lstStyle/>
        <a:p>
          <a:r>
            <a:rPr lang="de-DE" dirty="0" smtClean="0"/>
            <a:t>Pf2</a:t>
          </a:r>
          <a:endParaRPr lang="de-DE" dirty="0"/>
        </a:p>
      </dgm:t>
    </dgm:pt>
    <dgm:pt modelId="{0198F4EA-EA7E-4289-8CBD-92291D7D4562}">
      <dgm:prSet/>
      <dgm:spPr>
        <a:solidFill>
          <a:srgbClr val="00B050"/>
        </a:solidFill>
      </dgm:spPr>
      <dgm:t>
        <a:bodyPr/>
        <a:lstStyle/>
        <a:p>
          <a:r>
            <a:rPr lang="de-DE" dirty="0" smtClean="0"/>
            <a:t>Dmfftpp</a:t>
          </a:r>
          <a:endParaRPr lang="de-DE" dirty="0"/>
        </a:p>
      </dgm:t>
    </dgm:pt>
    <dgm:pt modelId="{2D2ADAA8-5136-4AFF-B110-4547F72E6E1A}" type="parTrans" cxnId="{D7908DCC-B931-4A1F-8A44-F09E2E94429D}">
      <dgm:prSet/>
      <dgm:spPr/>
      <dgm:t>
        <a:bodyPr/>
        <a:lstStyle/>
        <a:p>
          <a:endParaRPr lang="de-DE"/>
        </a:p>
      </dgm:t>
    </dgm:pt>
    <dgm:pt modelId="{6E0C1888-0F5A-4036-9C04-03408B6319C3}" type="sibTrans" cxnId="{D7908DCC-B931-4A1F-8A44-F09E2E94429D}">
      <dgm:prSet/>
      <dgm:spPr/>
      <dgm:t>
        <a:bodyPr/>
        <a:lstStyle/>
        <a:p>
          <a:r>
            <a:rPr lang="de-DE" dirty="0" smtClean="0"/>
            <a:t>Pf3</a:t>
          </a:r>
          <a:endParaRPr lang="de-DE" dirty="0"/>
        </a:p>
      </dgm:t>
    </dgm:pt>
    <dgm:pt modelId="{C671C00D-8277-415A-AD66-10B01A6FE165}">
      <dgm:prSet/>
      <dgm:spPr>
        <a:solidFill>
          <a:srgbClr val="00B050"/>
        </a:solidFill>
      </dgm:spPr>
      <dgm:t>
        <a:bodyPr/>
        <a:lstStyle/>
        <a:p>
          <a:r>
            <a:rPr lang="de-DE" dirty="0" smtClean="0"/>
            <a:t>Dmfproda</a:t>
          </a:r>
          <a:endParaRPr lang="de-DE" dirty="0"/>
        </a:p>
      </dgm:t>
    </dgm:pt>
    <dgm:pt modelId="{2EC9FA1A-A70A-4D16-8759-2B2D9FA6C697}" type="parTrans" cxnId="{0909BDB0-E82F-408B-9570-5F644D6AB66F}">
      <dgm:prSet/>
      <dgm:spPr/>
      <dgm:t>
        <a:bodyPr/>
        <a:lstStyle/>
        <a:p>
          <a:endParaRPr lang="de-DE"/>
        </a:p>
      </dgm:t>
    </dgm:pt>
    <dgm:pt modelId="{7971A569-D6F0-4F81-9B52-41831D54EB2D}" type="sibTrans" cxnId="{0909BDB0-E82F-408B-9570-5F644D6AB66F}">
      <dgm:prSet/>
      <dgm:spPr/>
      <dgm:t>
        <a:bodyPr/>
        <a:lstStyle/>
        <a:p>
          <a:r>
            <a:rPr lang="de-DE" dirty="0" smtClean="0"/>
            <a:t>Pf4</a:t>
          </a:r>
          <a:endParaRPr lang="de-DE" dirty="0"/>
        </a:p>
      </dgm:t>
    </dgm:pt>
    <dgm:pt modelId="{A1B45585-26A5-4BFD-973B-5506AA555B29}">
      <dgm:prSet/>
      <dgm:spPr>
        <a:solidFill>
          <a:srgbClr val="00B0F0"/>
        </a:solidFill>
      </dgm:spPr>
      <dgm:t>
        <a:bodyPr/>
        <a:lstStyle/>
        <a:p>
          <a:r>
            <a:rPr lang="de-DE" dirty="0" smtClean="0"/>
            <a:t>Dmfftpt</a:t>
          </a:r>
          <a:endParaRPr lang="de-DE" dirty="0"/>
        </a:p>
      </dgm:t>
    </dgm:pt>
    <dgm:pt modelId="{AD0C5596-F938-472B-BA74-02538279CCD4}" type="parTrans" cxnId="{0C88D435-9C31-4DE5-B694-DF56CB259CF1}">
      <dgm:prSet/>
      <dgm:spPr/>
      <dgm:t>
        <a:bodyPr/>
        <a:lstStyle/>
        <a:p>
          <a:endParaRPr lang="de-DE"/>
        </a:p>
      </dgm:t>
    </dgm:pt>
    <dgm:pt modelId="{3709ED90-7DAB-45BC-B69A-75312B8A979E}" type="sibTrans" cxnId="{0C88D435-9C31-4DE5-B694-DF56CB259CF1}">
      <dgm:prSet/>
      <dgm:spPr/>
      <dgm:t>
        <a:bodyPr/>
        <a:lstStyle/>
        <a:p>
          <a:r>
            <a:rPr lang="de-DE" dirty="0" smtClean="0"/>
            <a:t>Pf3</a:t>
          </a:r>
          <a:endParaRPr lang="de-DE" dirty="0"/>
        </a:p>
      </dgm:t>
    </dgm:pt>
    <dgm:pt modelId="{C94D0DE8-D840-480A-9681-B0DA1F963DEA}">
      <dgm:prSet/>
      <dgm:spPr>
        <a:solidFill>
          <a:srgbClr val="00B050"/>
        </a:solidFill>
      </dgm:spPr>
      <dgm:t>
        <a:bodyPr/>
        <a:lstStyle/>
        <a:p>
          <a:r>
            <a:rPr lang="de-DE" dirty="0" smtClean="0"/>
            <a:t>Dmfarchp</a:t>
          </a:r>
          <a:endParaRPr lang="de-DE" dirty="0"/>
        </a:p>
      </dgm:t>
    </dgm:pt>
    <dgm:pt modelId="{BCDFE974-B258-4BA1-B115-2AD5C45BA1FB}" type="parTrans" cxnId="{878CFFB5-5FAA-4334-96CF-FE4C16F021BC}">
      <dgm:prSet/>
      <dgm:spPr/>
      <dgm:t>
        <a:bodyPr/>
        <a:lstStyle/>
        <a:p>
          <a:endParaRPr lang="de-DE"/>
        </a:p>
      </dgm:t>
    </dgm:pt>
    <dgm:pt modelId="{A6304453-89D6-4B1F-A7F0-1EDD8AD23A52}" type="sibTrans" cxnId="{878CFFB5-5FAA-4334-96CF-FE4C16F021BC}">
      <dgm:prSet/>
      <dgm:spPr/>
      <dgm:t>
        <a:bodyPr/>
        <a:lstStyle/>
        <a:p>
          <a:r>
            <a:rPr lang="de-DE" dirty="0" smtClean="0"/>
            <a:t>Pf22</a:t>
          </a:r>
          <a:endParaRPr lang="de-DE" dirty="0"/>
        </a:p>
      </dgm:t>
    </dgm:pt>
    <dgm:pt modelId="{D3126266-2379-4D44-9448-5ADB3A6E05FD}">
      <dgm:prSet/>
      <dgm:spPr>
        <a:solidFill>
          <a:srgbClr val="00B0F0"/>
        </a:solidFill>
      </dgm:spPr>
      <dgm:t>
        <a:bodyPr/>
        <a:lstStyle/>
        <a:p>
          <a:r>
            <a:rPr lang="de-DE" dirty="0" smtClean="0"/>
            <a:t>Dmftesta</a:t>
          </a:r>
          <a:endParaRPr lang="de-DE" dirty="0"/>
        </a:p>
      </dgm:t>
    </dgm:pt>
    <dgm:pt modelId="{E239193A-4EA2-40DA-9057-C500C91337B5}" type="parTrans" cxnId="{3CA47172-3C6D-4BF0-A63D-902A43566162}">
      <dgm:prSet/>
      <dgm:spPr/>
      <dgm:t>
        <a:bodyPr/>
        <a:lstStyle/>
        <a:p>
          <a:endParaRPr lang="de-DE"/>
        </a:p>
      </dgm:t>
    </dgm:pt>
    <dgm:pt modelId="{25B7DE50-9962-4F1A-A692-ACCF031C6436}" type="sibTrans" cxnId="{3CA47172-3C6D-4BF0-A63D-902A43566162}">
      <dgm:prSet/>
      <dgm:spPr/>
      <dgm:t>
        <a:bodyPr/>
        <a:lstStyle/>
        <a:p>
          <a:r>
            <a:rPr lang="de-DE" dirty="0" smtClean="0"/>
            <a:t>Pf4</a:t>
          </a:r>
          <a:endParaRPr lang="de-DE" dirty="0"/>
        </a:p>
      </dgm:t>
    </dgm:pt>
    <dgm:pt modelId="{A58BCF8E-81A6-4FF7-B6F1-45E41667ACFE}">
      <dgm:prSet/>
      <dgm:spPr>
        <a:solidFill>
          <a:srgbClr val="00B0F0"/>
        </a:solidFill>
      </dgm:spPr>
      <dgm:t>
        <a:bodyPr/>
        <a:lstStyle/>
        <a:p>
          <a:r>
            <a:rPr lang="de-DE" dirty="0" smtClean="0"/>
            <a:t>Dmfarcht</a:t>
          </a:r>
          <a:endParaRPr lang="de-DE" dirty="0"/>
        </a:p>
      </dgm:t>
    </dgm:pt>
    <dgm:pt modelId="{7E623EB8-E45F-4FBA-86E0-47914F31F72C}" type="parTrans" cxnId="{93C04038-2944-44B9-9652-14170C149875}">
      <dgm:prSet/>
      <dgm:spPr/>
      <dgm:t>
        <a:bodyPr/>
        <a:lstStyle/>
        <a:p>
          <a:endParaRPr lang="de-DE"/>
        </a:p>
      </dgm:t>
    </dgm:pt>
    <dgm:pt modelId="{61373A5C-C13C-4497-A3EB-584CF288F1DF}" type="sibTrans" cxnId="{93C04038-2944-44B9-9652-14170C149875}">
      <dgm:prSet/>
      <dgm:spPr/>
      <dgm:t>
        <a:bodyPr/>
        <a:lstStyle/>
        <a:p>
          <a:r>
            <a:rPr lang="de-DE" dirty="0" smtClean="0"/>
            <a:t>Pf122</a:t>
          </a:r>
          <a:endParaRPr lang="de-DE" dirty="0"/>
        </a:p>
      </dgm:t>
    </dgm:pt>
    <dgm:pt modelId="{3D9F6FC3-8C9F-4AC0-AD9B-EB64B9293E92}" type="pres">
      <dgm:prSet presAssocID="{2C10468A-629E-4293-B155-4150F2B8B1B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A4AEFD07-2878-4D9F-91DF-BD86D92DD514}" type="pres">
      <dgm:prSet presAssocID="{919A5CA8-944C-44BF-86F8-958E42E30BA7}" presName="hierRoot1" presStyleCnt="0">
        <dgm:presLayoutVars>
          <dgm:hierBranch val="init"/>
        </dgm:presLayoutVars>
      </dgm:prSet>
      <dgm:spPr/>
      <dgm:t>
        <a:bodyPr/>
        <a:lstStyle/>
        <a:p>
          <a:endParaRPr lang="de-DE"/>
        </a:p>
      </dgm:t>
    </dgm:pt>
    <dgm:pt modelId="{AB00AE3D-9E5B-482B-BC5C-F49E8CDD096E}" type="pres">
      <dgm:prSet presAssocID="{919A5CA8-944C-44BF-86F8-958E42E30BA7}" presName="rootComposite1" presStyleCnt="0"/>
      <dgm:spPr/>
      <dgm:t>
        <a:bodyPr/>
        <a:lstStyle/>
        <a:p>
          <a:endParaRPr lang="de-DE"/>
        </a:p>
      </dgm:t>
    </dgm:pt>
    <dgm:pt modelId="{163FDB0B-8623-485C-ADEC-382B841E572C}" type="pres">
      <dgm:prSet presAssocID="{919A5CA8-944C-44BF-86F8-958E42E30BA7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de-DE"/>
        </a:p>
      </dgm:t>
    </dgm:pt>
    <dgm:pt modelId="{A83DBB2F-438D-4DAB-9631-90886FEB2B7A}" type="pres">
      <dgm:prSet presAssocID="{919A5CA8-944C-44BF-86F8-958E42E30BA7}" presName="titleText1" presStyleLbl="fgAcc0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B52E5B2C-62FD-40CE-978F-30908D1D0323}" type="pres">
      <dgm:prSet presAssocID="{919A5CA8-944C-44BF-86F8-958E42E30BA7}" presName="rootConnector1" presStyleLbl="node1" presStyleIdx="0" presStyleCnt="13"/>
      <dgm:spPr/>
      <dgm:t>
        <a:bodyPr/>
        <a:lstStyle/>
        <a:p>
          <a:endParaRPr lang="de-DE"/>
        </a:p>
      </dgm:t>
    </dgm:pt>
    <dgm:pt modelId="{E2E344B5-3371-4A27-B6A8-1749168329B2}" type="pres">
      <dgm:prSet presAssocID="{919A5CA8-944C-44BF-86F8-958E42E30BA7}" presName="hierChild2" presStyleCnt="0"/>
      <dgm:spPr/>
      <dgm:t>
        <a:bodyPr/>
        <a:lstStyle/>
        <a:p>
          <a:endParaRPr lang="de-DE"/>
        </a:p>
      </dgm:t>
    </dgm:pt>
    <dgm:pt modelId="{57A61745-4C5C-42E3-BAB2-618E0F9DB9CE}" type="pres">
      <dgm:prSet presAssocID="{EBAB500E-0F57-41A4-B33C-42C0F47EE0B3}" presName="Name37" presStyleLbl="parChTrans1D2" presStyleIdx="0" presStyleCnt="1"/>
      <dgm:spPr/>
      <dgm:t>
        <a:bodyPr/>
        <a:lstStyle/>
        <a:p>
          <a:endParaRPr lang="de-DE"/>
        </a:p>
      </dgm:t>
    </dgm:pt>
    <dgm:pt modelId="{C2745F23-CB81-4FB9-BEFC-7C2718B2470F}" type="pres">
      <dgm:prSet presAssocID="{1CFC74DA-92FD-4008-B44A-B7CBA646D29D}" presName="hierRoot2" presStyleCnt="0">
        <dgm:presLayoutVars>
          <dgm:hierBranch val="init"/>
        </dgm:presLayoutVars>
      </dgm:prSet>
      <dgm:spPr/>
      <dgm:t>
        <a:bodyPr/>
        <a:lstStyle/>
        <a:p>
          <a:endParaRPr lang="de-DE"/>
        </a:p>
      </dgm:t>
    </dgm:pt>
    <dgm:pt modelId="{82B7786A-8688-40B5-A291-48678FA8EF94}" type="pres">
      <dgm:prSet presAssocID="{1CFC74DA-92FD-4008-B44A-B7CBA646D29D}" presName="rootComposite" presStyleCnt="0"/>
      <dgm:spPr/>
      <dgm:t>
        <a:bodyPr/>
        <a:lstStyle/>
        <a:p>
          <a:endParaRPr lang="de-DE"/>
        </a:p>
      </dgm:t>
    </dgm:pt>
    <dgm:pt modelId="{51392E08-5D35-4F59-821D-5D474E7546AD}" type="pres">
      <dgm:prSet presAssocID="{1CFC74DA-92FD-4008-B44A-B7CBA646D29D}" presName="rootText" presStyleLbl="node1" presStyleIdx="0" presStyleCnt="13">
        <dgm:presLayoutVars>
          <dgm:chMax/>
          <dgm:chPref val="3"/>
        </dgm:presLayoutVars>
      </dgm:prSet>
      <dgm:spPr/>
      <dgm:t>
        <a:bodyPr/>
        <a:lstStyle/>
        <a:p>
          <a:endParaRPr lang="de-DE"/>
        </a:p>
      </dgm:t>
    </dgm:pt>
    <dgm:pt modelId="{7BBB8415-4D80-4317-95A9-0670CFBA1494}" type="pres">
      <dgm:prSet presAssocID="{1CFC74DA-92FD-4008-B44A-B7CBA646D29D}" presName="titleText2" presStyleLbl="fgAcc1" presStyleIdx="0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E8606960-A574-4449-95FF-01335DA3DE2E}" type="pres">
      <dgm:prSet presAssocID="{1CFC74DA-92FD-4008-B44A-B7CBA646D29D}" presName="rootConnector" presStyleLbl="node2" presStyleIdx="0" presStyleCnt="0"/>
      <dgm:spPr/>
      <dgm:t>
        <a:bodyPr/>
        <a:lstStyle/>
        <a:p>
          <a:endParaRPr lang="de-DE"/>
        </a:p>
      </dgm:t>
    </dgm:pt>
    <dgm:pt modelId="{8B209A87-9204-4157-908C-A4B4EA69BF9D}" type="pres">
      <dgm:prSet presAssocID="{1CFC74DA-92FD-4008-B44A-B7CBA646D29D}" presName="hierChild4" presStyleCnt="0"/>
      <dgm:spPr/>
      <dgm:t>
        <a:bodyPr/>
        <a:lstStyle/>
        <a:p>
          <a:endParaRPr lang="de-DE"/>
        </a:p>
      </dgm:t>
    </dgm:pt>
    <dgm:pt modelId="{53F7A9D7-99E6-476B-9DD2-4EF970ACAC66}" type="pres">
      <dgm:prSet presAssocID="{1C4EC0FC-2BB3-4390-9A48-23FCB125F7D8}" presName="Name37" presStyleLbl="parChTrans1D3" presStyleIdx="0" presStyleCnt="2"/>
      <dgm:spPr/>
      <dgm:t>
        <a:bodyPr/>
        <a:lstStyle/>
        <a:p>
          <a:endParaRPr lang="de-DE"/>
        </a:p>
      </dgm:t>
    </dgm:pt>
    <dgm:pt modelId="{DEE16C07-A3E6-4029-8E62-35A144CC8BAF}" type="pres">
      <dgm:prSet presAssocID="{7AA81384-4756-499D-BAEF-83D2F26F1763}" presName="hierRoot2" presStyleCnt="0">
        <dgm:presLayoutVars>
          <dgm:hierBranch val="init"/>
        </dgm:presLayoutVars>
      </dgm:prSet>
      <dgm:spPr/>
      <dgm:t>
        <a:bodyPr/>
        <a:lstStyle/>
        <a:p>
          <a:endParaRPr lang="de-DE"/>
        </a:p>
      </dgm:t>
    </dgm:pt>
    <dgm:pt modelId="{B961E6C7-4EE1-4085-B266-CB2A0CE3FE24}" type="pres">
      <dgm:prSet presAssocID="{7AA81384-4756-499D-BAEF-83D2F26F1763}" presName="rootComposite" presStyleCnt="0"/>
      <dgm:spPr/>
      <dgm:t>
        <a:bodyPr/>
        <a:lstStyle/>
        <a:p>
          <a:endParaRPr lang="de-DE"/>
        </a:p>
      </dgm:t>
    </dgm:pt>
    <dgm:pt modelId="{519E683C-BA27-4232-BB19-BDF37875DCB7}" type="pres">
      <dgm:prSet presAssocID="{7AA81384-4756-499D-BAEF-83D2F26F1763}" presName="rootText" presStyleLbl="node1" presStyleIdx="1" presStyleCnt="13" custLinFactNeighborX="97">
        <dgm:presLayoutVars>
          <dgm:chMax/>
          <dgm:chPref val="3"/>
        </dgm:presLayoutVars>
      </dgm:prSet>
      <dgm:spPr/>
      <dgm:t>
        <a:bodyPr/>
        <a:lstStyle/>
        <a:p>
          <a:endParaRPr lang="de-DE"/>
        </a:p>
      </dgm:t>
    </dgm:pt>
    <dgm:pt modelId="{B3E49EEF-E3BB-4565-A913-E3572681D65F}" type="pres">
      <dgm:prSet presAssocID="{7AA81384-4756-499D-BAEF-83D2F26F1763}" presName="titleText2" presStyleLbl="fgAcc1" presStyleIdx="1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B53B3020-1160-484F-AF43-107068D40BA3}" type="pres">
      <dgm:prSet presAssocID="{7AA81384-4756-499D-BAEF-83D2F26F1763}" presName="rootConnector" presStyleLbl="node3" presStyleIdx="0" presStyleCnt="0"/>
      <dgm:spPr/>
      <dgm:t>
        <a:bodyPr/>
        <a:lstStyle/>
        <a:p>
          <a:endParaRPr lang="de-DE"/>
        </a:p>
      </dgm:t>
    </dgm:pt>
    <dgm:pt modelId="{8CD58FED-4AE6-4736-BDEE-311903DAE870}" type="pres">
      <dgm:prSet presAssocID="{7AA81384-4756-499D-BAEF-83D2F26F1763}" presName="hierChild4" presStyleCnt="0"/>
      <dgm:spPr/>
      <dgm:t>
        <a:bodyPr/>
        <a:lstStyle/>
        <a:p>
          <a:endParaRPr lang="de-DE"/>
        </a:p>
      </dgm:t>
    </dgm:pt>
    <dgm:pt modelId="{E0EBE1B1-62B7-4199-AFFF-911D58037BEA}" type="pres">
      <dgm:prSet presAssocID="{7E186C8E-413C-4F1B-818D-E547D9FDE427}" presName="Name37" presStyleLbl="parChTrans1D4" presStyleIdx="0" presStyleCnt="10"/>
      <dgm:spPr/>
      <dgm:t>
        <a:bodyPr/>
        <a:lstStyle/>
        <a:p>
          <a:endParaRPr lang="de-DE"/>
        </a:p>
      </dgm:t>
    </dgm:pt>
    <dgm:pt modelId="{14525B99-163E-4939-87BD-EF7BC5F10F96}" type="pres">
      <dgm:prSet presAssocID="{825EC43E-9516-4EA8-A5A9-16E3C776A687}" presName="hierRoot2" presStyleCnt="0">
        <dgm:presLayoutVars>
          <dgm:hierBranch val="init"/>
        </dgm:presLayoutVars>
      </dgm:prSet>
      <dgm:spPr/>
      <dgm:t>
        <a:bodyPr/>
        <a:lstStyle/>
        <a:p>
          <a:endParaRPr lang="de-DE"/>
        </a:p>
      </dgm:t>
    </dgm:pt>
    <dgm:pt modelId="{C9B29034-FCF3-4C0E-A177-439696D19FDE}" type="pres">
      <dgm:prSet presAssocID="{825EC43E-9516-4EA8-A5A9-16E3C776A687}" presName="rootComposite" presStyleCnt="0"/>
      <dgm:spPr/>
      <dgm:t>
        <a:bodyPr/>
        <a:lstStyle/>
        <a:p>
          <a:endParaRPr lang="de-DE"/>
        </a:p>
      </dgm:t>
    </dgm:pt>
    <dgm:pt modelId="{B6604D9B-9EBA-4C9B-BE7D-17019AC09DBA}" type="pres">
      <dgm:prSet presAssocID="{825EC43E-9516-4EA8-A5A9-16E3C776A687}" presName="rootText" presStyleLbl="node1" presStyleIdx="2" presStyleCnt="13">
        <dgm:presLayoutVars>
          <dgm:chMax/>
          <dgm:chPref val="3"/>
        </dgm:presLayoutVars>
      </dgm:prSet>
      <dgm:spPr/>
      <dgm:t>
        <a:bodyPr/>
        <a:lstStyle/>
        <a:p>
          <a:endParaRPr lang="de-DE"/>
        </a:p>
      </dgm:t>
    </dgm:pt>
    <dgm:pt modelId="{0FB6E167-F544-4C47-BB90-139F8F5CF823}" type="pres">
      <dgm:prSet presAssocID="{825EC43E-9516-4EA8-A5A9-16E3C776A687}" presName="titleText2" presStyleLbl="fgAcc1" presStyleIdx="2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67CC13D5-7323-449B-AF4B-A8F30341289D}" type="pres">
      <dgm:prSet presAssocID="{825EC43E-9516-4EA8-A5A9-16E3C776A687}" presName="rootConnector" presStyleLbl="node4" presStyleIdx="0" presStyleCnt="0"/>
      <dgm:spPr/>
      <dgm:t>
        <a:bodyPr/>
        <a:lstStyle/>
        <a:p>
          <a:endParaRPr lang="de-DE"/>
        </a:p>
      </dgm:t>
    </dgm:pt>
    <dgm:pt modelId="{0AFF2DAC-C353-4B96-8455-88E347BA20CA}" type="pres">
      <dgm:prSet presAssocID="{825EC43E-9516-4EA8-A5A9-16E3C776A687}" presName="hierChild4" presStyleCnt="0"/>
      <dgm:spPr/>
      <dgm:t>
        <a:bodyPr/>
        <a:lstStyle/>
        <a:p>
          <a:endParaRPr lang="de-DE"/>
        </a:p>
      </dgm:t>
    </dgm:pt>
    <dgm:pt modelId="{07C5071A-B7AC-4FA8-8064-04D258CF797C}" type="pres">
      <dgm:prSet presAssocID="{825EC43E-9516-4EA8-A5A9-16E3C776A687}" presName="hierChild5" presStyleCnt="0"/>
      <dgm:spPr/>
      <dgm:t>
        <a:bodyPr/>
        <a:lstStyle/>
        <a:p>
          <a:endParaRPr lang="de-DE"/>
        </a:p>
      </dgm:t>
    </dgm:pt>
    <dgm:pt modelId="{2E904C7D-5DC1-49A1-A0B7-847AC268BBAA}" type="pres">
      <dgm:prSet presAssocID="{351007BA-1FED-4C74-9CB5-5021E7488559}" presName="Name37" presStyleLbl="parChTrans1D4" presStyleIdx="1" presStyleCnt="10"/>
      <dgm:spPr/>
      <dgm:t>
        <a:bodyPr/>
        <a:lstStyle/>
        <a:p>
          <a:endParaRPr lang="de-DE"/>
        </a:p>
      </dgm:t>
    </dgm:pt>
    <dgm:pt modelId="{64EED90B-88E0-42E2-A08C-A98F1214D39C}" type="pres">
      <dgm:prSet presAssocID="{C074C561-63DA-4377-841C-1B5BC3FE48A0}" presName="hierRoot2" presStyleCnt="0">
        <dgm:presLayoutVars>
          <dgm:hierBranch val="init"/>
        </dgm:presLayoutVars>
      </dgm:prSet>
      <dgm:spPr/>
      <dgm:t>
        <a:bodyPr/>
        <a:lstStyle/>
        <a:p>
          <a:endParaRPr lang="de-DE"/>
        </a:p>
      </dgm:t>
    </dgm:pt>
    <dgm:pt modelId="{2466096E-B7AD-4825-BF8B-607BD60DCEE7}" type="pres">
      <dgm:prSet presAssocID="{C074C561-63DA-4377-841C-1B5BC3FE48A0}" presName="rootComposite" presStyleCnt="0"/>
      <dgm:spPr/>
      <dgm:t>
        <a:bodyPr/>
        <a:lstStyle/>
        <a:p>
          <a:endParaRPr lang="de-DE"/>
        </a:p>
      </dgm:t>
    </dgm:pt>
    <dgm:pt modelId="{A71D417F-23EA-4F9A-95ED-024E6BFC66C8}" type="pres">
      <dgm:prSet presAssocID="{C074C561-63DA-4377-841C-1B5BC3FE48A0}" presName="rootText" presStyleLbl="node1" presStyleIdx="3" presStyleCnt="13">
        <dgm:presLayoutVars>
          <dgm:chMax/>
          <dgm:chPref val="3"/>
        </dgm:presLayoutVars>
      </dgm:prSet>
      <dgm:spPr/>
      <dgm:t>
        <a:bodyPr/>
        <a:lstStyle/>
        <a:p>
          <a:endParaRPr lang="de-DE"/>
        </a:p>
      </dgm:t>
    </dgm:pt>
    <dgm:pt modelId="{B2AD0FD7-06DA-4E6E-ABFE-AD95E621B025}" type="pres">
      <dgm:prSet presAssocID="{C074C561-63DA-4377-841C-1B5BC3FE48A0}" presName="titleText2" presStyleLbl="fgAcc1" presStyleIdx="3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5591399D-0683-4B5A-8BD1-9FF98D72030A}" type="pres">
      <dgm:prSet presAssocID="{C074C561-63DA-4377-841C-1B5BC3FE48A0}" presName="rootConnector" presStyleLbl="node4" presStyleIdx="0" presStyleCnt="0"/>
      <dgm:spPr/>
      <dgm:t>
        <a:bodyPr/>
        <a:lstStyle/>
        <a:p>
          <a:endParaRPr lang="de-DE"/>
        </a:p>
      </dgm:t>
    </dgm:pt>
    <dgm:pt modelId="{50A57D39-018D-41F1-80D0-3B9ABB165F9E}" type="pres">
      <dgm:prSet presAssocID="{C074C561-63DA-4377-841C-1B5BC3FE48A0}" presName="hierChild4" presStyleCnt="0"/>
      <dgm:spPr/>
      <dgm:t>
        <a:bodyPr/>
        <a:lstStyle/>
        <a:p>
          <a:endParaRPr lang="de-DE"/>
        </a:p>
      </dgm:t>
    </dgm:pt>
    <dgm:pt modelId="{1A53DB75-F77A-4434-AE31-B66FF56FEC75}" type="pres">
      <dgm:prSet presAssocID="{C074C561-63DA-4377-841C-1B5BC3FE48A0}" presName="hierChild5" presStyleCnt="0"/>
      <dgm:spPr/>
      <dgm:t>
        <a:bodyPr/>
        <a:lstStyle/>
        <a:p>
          <a:endParaRPr lang="de-DE"/>
        </a:p>
      </dgm:t>
    </dgm:pt>
    <dgm:pt modelId="{72D23FB2-D000-4D11-A8B8-3BEAB7451572}" type="pres">
      <dgm:prSet presAssocID="{2D2ADAA8-5136-4AFF-B110-4547F72E6E1A}" presName="Name37" presStyleLbl="parChTrans1D4" presStyleIdx="2" presStyleCnt="10"/>
      <dgm:spPr/>
      <dgm:t>
        <a:bodyPr/>
        <a:lstStyle/>
        <a:p>
          <a:endParaRPr lang="de-DE"/>
        </a:p>
      </dgm:t>
    </dgm:pt>
    <dgm:pt modelId="{AD4D205B-E9A6-47E9-A2A0-56617BD712A2}" type="pres">
      <dgm:prSet presAssocID="{0198F4EA-EA7E-4289-8CBD-92291D7D4562}" presName="hierRoot2" presStyleCnt="0">
        <dgm:presLayoutVars>
          <dgm:hierBranch val="init"/>
        </dgm:presLayoutVars>
      </dgm:prSet>
      <dgm:spPr/>
    </dgm:pt>
    <dgm:pt modelId="{767F1EDD-E204-49B5-82E9-F8779DC8F1AE}" type="pres">
      <dgm:prSet presAssocID="{0198F4EA-EA7E-4289-8CBD-92291D7D4562}" presName="rootComposite" presStyleCnt="0"/>
      <dgm:spPr/>
    </dgm:pt>
    <dgm:pt modelId="{791AFE00-E1A0-4C2C-82F7-B6961BA5BBCE}" type="pres">
      <dgm:prSet presAssocID="{0198F4EA-EA7E-4289-8CBD-92291D7D4562}" presName="rootText" presStyleLbl="node1" presStyleIdx="4" presStyleCnt="13" custLinFactNeighborX="3656">
        <dgm:presLayoutVars>
          <dgm:chMax/>
          <dgm:chPref val="3"/>
        </dgm:presLayoutVars>
      </dgm:prSet>
      <dgm:spPr/>
      <dgm:t>
        <a:bodyPr/>
        <a:lstStyle/>
        <a:p>
          <a:endParaRPr lang="de-DE"/>
        </a:p>
      </dgm:t>
    </dgm:pt>
    <dgm:pt modelId="{C0FE78FA-C166-4D44-BE1A-D9B81F68CBBF}" type="pres">
      <dgm:prSet presAssocID="{0198F4EA-EA7E-4289-8CBD-92291D7D4562}" presName="titleText2" presStyleLbl="fgAcc1" presStyleIdx="4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C0AB6ADF-E789-4F86-91D6-74A77A1F5B46}" type="pres">
      <dgm:prSet presAssocID="{0198F4EA-EA7E-4289-8CBD-92291D7D4562}" presName="rootConnector" presStyleLbl="node4" presStyleIdx="0" presStyleCnt="0"/>
      <dgm:spPr/>
      <dgm:t>
        <a:bodyPr/>
        <a:lstStyle/>
        <a:p>
          <a:endParaRPr lang="de-DE"/>
        </a:p>
      </dgm:t>
    </dgm:pt>
    <dgm:pt modelId="{E78285CF-B473-4E38-A47B-6A61BCCB5446}" type="pres">
      <dgm:prSet presAssocID="{0198F4EA-EA7E-4289-8CBD-92291D7D4562}" presName="hierChild4" presStyleCnt="0"/>
      <dgm:spPr/>
    </dgm:pt>
    <dgm:pt modelId="{48FBB3E2-52B9-4A0C-8BF6-8CCFF9460211}" type="pres">
      <dgm:prSet presAssocID="{0198F4EA-EA7E-4289-8CBD-92291D7D4562}" presName="hierChild5" presStyleCnt="0"/>
      <dgm:spPr/>
    </dgm:pt>
    <dgm:pt modelId="{FFA70072-7356-4F35-A10D-21CC50982796}" type="pres">
      <dgm:prSet presAssocID="{2EC9FA1A-A70A-4D16-8759-2B2D9FA6C697}" presName="Name37" presStyleLbl="parChTrans1D4" presStyleIdx="3" presStyleCnt="10"/>
      <dgm:spPr/>
      <dgm:t>
        <a:bodyPr/>
        <a:lstStyle/>
        <a:p>
          <a:endParaRPr lang="de-DE"/>
        </a:p>
      </dgm:t>
    </dgm:pt>
    <dgm:pt modelId="{58A9EF46-554E-483D-B103-605C7DB8EB82}" type="pres">
      <dgm:prSet presAssocID="{C671C00D-8277-415A-AD66-10B01A6FE165}" presName="hierRoot2" presStyleCnt="0">
        <dgm:presLayoutVars>
          <dgm:hierBranch val="init"/>
        </dgm:presLayoutVars>
      </dgm:prSet>
      <dgm:spPr/>
    </dgm:pt>
    <dgm:pt modelId="{61014199-CD55-4374-846F-681945932D9C}" type="pres">
      <dgm:prSet presAssocID="{C671C00D-8277-415A-AD66-10B01A6FE165}" presName="rootComposite" presStyleCnt="0"/>
      <dgm:spPr/>
    </dgm:pt>
    <dgm:pt modelId="{E444E90D-3EAB-4DD8-9978-BFBD3D604C30}" type="pres">
      <dgm:prSet presAssocID="{C671C00D-8277-415A-AD66-10B01A6FE165}" presName="rootText" presStyleLbl="node1" presStyleIdx="5" presStyleCnt="13">
        <dgm:presLayoutVars>
          <dgm:chMax/>
          <dgm:chPref val="3"/>
        </dgm:presLayoutVars>
      </dgm:prSet>
      <dgm:spPr/>
      <dgm:t>
        <a:bodyPr/>
        <a:lstStyle/>
        <a:p>
          <a:endParaRPr lang="de-DE"/>
        </a:p>
      </dgm:t>
    </dgm:pt>
    <dgm:pt modelId="{A010F72E-970F-41CE-9F21-7601200B1EA8}" type="pres">
      <dgm:prSet presAssocID="{C671C00D-8277-415A-AD66-10B01A6FE165}" presName="titleText2" presStyleLbl="fgAcc1" presStyleIdx="5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78C5B689-7249-45DB-9CDB-54E698323404}" type="pres">
      <dgm:prSet presAssocID="{C671C00D-8277-415A-AD66-10B01A6FE165}" presName="rootConnector" presStyleLbl="node4" presStyleIdx="0" presStyleCnt="0"/>
      <dgm:spPr/>
      <dgm:t>
        <a:bodyPr/>
        <a:lstStyle/>
        <a:p>
          <a:endParaRPr lang="de-DE"/>
        </a:p>
      </dgm:t>
    </dgm:pt>
    <dgm:pt modelId="{89246257-ACE0-464C-87E7-575E72787E2A}" type="pres">
      <dgm:prSet presAssocID="{C671C00D-8277-415A-AD66-10B01A6FE165}" presName="hierChild4" presStyleCnt="0"/>
      <dgm:spPr/>
    </dgm:pt>
    <dgm:pt modelId="{DE30A675-4623-4A11-BCA2-79C9035C629B}" type="pres">
      <dgm:prSet presAssocID="{C671C00D-8277-415A-AD66-10B01A6FE165}" presName="hierChild5" presStyleCnt="0"/>
      <dgm:spPr/>
    </dgm:pt>
    <dgm:pt modelId="{37DF0B99-9864-4F87-AF8D-972567C51E2D}" type="pres">
      <dgm:prSet presAssocID="{BCDFE974-B258-4BA1-B115-2AD5C45BA1FB}" presName="Name37" presStyleLbl="parChTrans1D4" presStyleIdx="4" presStyleCnt="10"/>
      <dgm:spPr/>
      <dgm:t>
        <a:bodyPr/>
        <a:lstStyle/>
        <a:p>
          <a:endParaRPr lang="de-DE"/>
        </a:p>
      </dgm:t>
    </dgm:pt>
    <dgm:pt modelId="{AAEF090C-6A56-499E-9AF8-FF8EFE5FD82A}" type="pres">
      <dgm:prSet presAssocID="{C94D0DE8-D840-480A-9681-B0DA1F963DEA}" presName="hierRoot2" presStyleCnt="0">
        <dgm:presLayoutVars>
          <dgm:hierBranch val="init"/>
        </dgm:presLayoutVars>
      </dgm:prSet>
      <dgm:spPr/>
    </dgm:pt>
    <dgm:pt modelId="{EB8F69CB-9792-4E7F-8C97-B46E630A8EE8}" type="pres">
      <dgm:prSet presAssocID="{C94D0DE8-D840-480A-9681-B0DA1F963DEA}" presName="rootComposite" presStyleCnt="0"/>
      <dgm:spPr/>
    </dgm:pt>
    <dgm:pt modelId="{568C0EBA-1F66-4C0D-A60F-DFFD49B89676}" type="pres">
      <dgm:prSet presAssocID="{C94D0DE8-D840-480A-9681-B0DA1F963DEA}" presName="rootText" presStyleLbl="node1" presStyleIdx="6" presStyleCnt="13">
        <dgm:presLayoutVars>
          <dgm:chMax/>
          <dgm:chPref val="3"/>
        </dgm:presLayoutVars>
      </dgm:prSet>
      <dgm:spPr/>
      <dgm:t>
        <a:bodyPr/>
        <a:lstStyle/>
        <a:p>
          <a:endParaRPr lang="de-DE"/>
        </a:p>
      </dgm:t>
    </dgm:pt>
    <dgm:pt modelId="{8A04EFD7-F557-4744-9755-DE1D42EB9FE6}" type="pres">
      <dgm:prSet presAssocID="{C94D0DE8-D840-480A-9681-B0DA1F963DEA}" presName="titleText2" presStyleLbl="fgAcc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CAA02227-B514-4A72-B5C0-0C3D1D9326AB}" type="pres">
      <dgm:prSet presAssocID="{C94D0DE8-D840-480A-9681-B0DA1F963DEA}" presName="rootConnector" presStyleLbl="node4" presStyleIdx="0" presStyleCnt="0"/>
      <dgm:spPr/>
      <dgm:t>
        <a:bodyPr/>
        <a:lstStyle/>
        <a:p>
          <a:endParaRPr lang="de-DE"/>
        </a:p>
      </dgm:t>
    </dgm:pt>
    <dgm:pt modelId="{0D7C6BBA-5AB2-49AE-B24B-E2BC1E5F84BB}" type="pres">
      <dgm:prSet presAssocID="{C94D0DE8-D840-480A-9681-B0DA1F963DEA}" presName="hierChild4" presStyleCnt="0"/>
      <dgm:spPr/>
    </dgm:pt>
    <dgm:pt modelId="{2038DED7-0991-4267-BA78-19859381062C}" type="pres">
      <dgm:prSet presAssocID="{C94D0DE8-D840-480A-9681-B0DA1F963DEA}" presName="hierChild5" presStyleCnt="0"/>
      <dgm:spPr/>
    </dgm:pt>
    <dgm:pt modelId="{F2079508-C55B-4973-A0CE-2288702C2BAE}" type="pres">
      <dgm:prSet presAssocID="{7AA81384-4756-499D-BAEF-83D2F26F1763}" presName="hierChild5" presStyleCnt="0"/>
      <dgm:spPr/>
      <dgm:t>
        <a:bodyPr/>
        <a:lstStyle/>
        <a:p>
          <a:endParaRPr lang="de-DE"/>
        </a:p>
      </dgm:t>
    </dgm:pt>
    <dgm:pt modelId="{4634ECC7-BC70-4B0E-AF94-1F42BCCB27D3}" type="pres">
      <dgm:prSet presAssocID="{563675DA-B9C9-41BC-801C-571935161B1D}" presName="Name37" presStyleLbl="parChTrans1D3" presStyleIdx="1" presStyleCnt="2"/>
      <dgm:spPr/>
      <dgm:t>
        <a:bodyPr/>
        <a:lstStyle/>
        <a:p>
          <a:endParaRPr lang="de-DE"/>
        </a:p>
      </dgm:t>
    </dgm:pt>
    <dgm:pt modelId="{08F53E9A-3379-4BA5-B87B-F1E25278DAF1}" type="pres">
      <dgm:prSet presAssocID="{57C1A0B5-F200-4070-B35A-FDCDBCCE4FDA}" presName="hierRoot2" presStyleCnt="0">
        <dgm:presLayoutVars>
          <dgm:hierBranch val="init"/>
        </dgm:presLayoutVars>
      </dgm:prSet>
      <dgm:spPr/>
      <dgm:t>
        <a:bodyPr/>
        <a:lstStyle/>
        <a:p>
          <a:endParaRPr lang="de-DE"/>
        </a:p>
      </dgm:t>
    </dgm:pt>
    <dgm:pt modelId="{25C547EC-119E-45BD-9599-2FFB35328B57}" type="pres">
      <dgm:prSet presAssocID="{57C1A0B5-F200-4070-B35A-FDCDBCCE4FDA}" presName="rootComposite" presStyleCnt="0"/>
      <dgm:spPr/>
      <dgm:t>
        <a:bodyPr/>
        <a:lstStyle/>
        <a:p>
          <a:endParaRPr lang="de-DE"/>
        </a:p>
      </dgm:t>
    </dgm:pt>
    <dgm:pt modelId="{C225E19F-2CEC-465C-9A95-6CB7DBBABCF0}" type="pres">
      <dgm:prSet presAssocID="{57C1A0B5-F200-4070-B35A-FDCDBCCE4FDA}" presName="rootText" presStyleLbl="node1" presStyleIdx="7" presStyleCnt="13">
        <dgm:presLayoutVars>
          <dgm:chMax/>
          <dgm:chPref val="3"/>
        </dgm:presLayoutVars>
      </dgm:prSet>
      <dgm:spPr/>
      <dgm:t>
        <a:bodyPr/>
        <a:lstStyle/>
        <a:p>
          <a:endParaRPr lang="de-DE"/>
        </a:p>
      </dgm:t>
    </dgm:pt>
    <dgm:pt modelId="{F3F7E554-72F5-4D46-9F99-DCC0E930DF9A}" type="pres">
      <dgm:prSet presAssocID="{57C1A0B5-F200-4070-B35A-FDCDBCCE4FDA}" presName="titleText2" presStyleLbl="fgAcc1" presStyleIdx="7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509B1C9E-FE44-46C3-85CB-F893DFE004E6}" type="pres">
      <dgm:prSet presAssocID="{57C1A0B5-F200-4070-B35A-FDCDBCCE4FDA}" presName="rootConnector" presStyleLbl="node3" presStyleIdx="0" presStyleCnt="0"/>
      <dgm:spPr/>
      <dgm:t>
        <a:bodyPr/>
        <a:lstStyle/>
        <a:p>
          <a:endParaRPr lang="de-DE"/>
        </a:p>
      </dgm:t>
    </dgm:pt>
    <dgm:pt modelId="{96AFE53D-72C8-4D13-A8AE-C99C2DEC9F21}" type="pres">
      <dgm:prSet presAssocID="{57C1A0B5-F200-4070-B35A-FDCDBCCE4FDA}" presName="hierChild4" presStyleCnt="0"/>
      <dgm:spPr/>
      <dgm:t>
        <a:bodyPr/>
        <a:lstStyle/>
        <a:p>
          <a:endParaRPr lang="de-DE"/>
        </a:p>
      </dgm:t>
    </dgm:pt>
    <dgm:pt modelId="{C42CC412-8506-4F64-B26B-911BD5D7CD56}" type="pres">
      <dgm:prSet presAssocID="{44CF4592-B508-4A7A-B9E1-C600D4FCB070}" presName="Name37" presStyleLbl="parChTrans1D4" presStyleIdx="5" presStyleCnt="10"/>
      <dgm:spPr/>
      <dgm:t>
        <a:bodyPr/>
        <a:lstStyle/>
        <a:p>
          <a:endParaRPr lang="de-DE"/>
        </a:p>
      </dgm:t>
    </dgm:pt>
    <dgm:pt modelId="{DE9CE51D-D118-4C95-B575-3E3804DFF331}" type="pres">
      <dgm:prSet presAssocID="{27FAA42E-7651-4EEB-B20C-43783E52687E}" presName="hierRoot2" presStyleCnt="0">
        <dgm:presLayoutVars>
          <dgm:hierBranch val="init"/>
        </dgm:presLayoutVars>
      </dgm:prSet>
      <dgm:spPr/>
      <dgm:t>
        <a:bodyPr/>
        <a:lstStyle/>
        <a:p>
          <a:endParaRPr lang="de-DE"/>
        </a:p>
      </dgm:t>
    </dgm:pt>
    <dgm:pt modelId="{BDD2AABC-5117-4760-87CA-DB373AF0C567}" type="pres">
      <dgm:prSet presAssocID="{27FAA42E-7651-4EEB-B20C-43783E52687E}" presName="rootComposite" presStyleCnt="0"/>
      <dgm:spPr/>
      <dgm:t>
        <a:bodyPr/>
        <a:lstStyle/>
        <a:p>
          <a:endParaRPr lang="de-DE"/>
        </a:p>
      </dgm:t>
    </dgm:pt>
    <dgm:pt modelId="{22EEC7DB-3678-4D8C-9CFA-EAE47AA68F6C}" type="pres">
      <dgm:prSet presAssocID="{27FAA42E-7651-4EEB-B20C-43783E52687E}" presName="rootText" presStyleLbl="node1" presStyleIdx="8" presStyleCnt="13">
        <dgm:presLayoutVars>
          <dgm:chMax/>
          <dgm:chPref val="3"/>
        </dgm:presLayoutVars>
      </dgm:prSet>
      <dgm:spPr/>
      <dgm:t>
        <a:bodyPr/>
        <a:lstStyle/>
        <a:p>
          <a:endParaRPr lang="de-DE"/>
        </a:p>
      </dgm:t>
    </dgm:pt>
    <dgm:pt modelId="{5C2BFB58-C3D5-4ED0-8B28-0412B8742464}" type="pres">
      <dgm:prSet presAssocID="{27FAA42E-7651-4EEB-B20C-43783E52687E}" presName="titleText2" presStyleLbl="fgAcc1" presStyleIdx="8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89E19F7B-13DE-4A65-857D-02E4A5C954A6}" type="pres">
      <dgm:prSet presAssocID="{27FAA42E-7651-4EEB-B20C-43783E52687E}" presName="rootConnector" presStyleLbl="node4" presStyleIdx="0" presStyleCnt="0"/>
      <dgm:spPr/>
      <dgm:t>
        <a:bodyPr/>
        <a:lstStyle/>
        <a:p>
          <a:endParaRPr lang="de-DE"/>
        </a:p>
      </dgm:t>
    </dgm:pt>
    <dgm:pt modelId="{41AA87FB-5D0A-499F-841B-2D3D6D6647DE}" type="pres">
      <dgm:prSet presAssocID="{27FAA42E-7651-4EEB-B20C-43783E52687E}" presName="hierChild4" presStyleCnt="0"/>
      <dgm:spPr/>
      <dgm:t>
        <a:bodyPr/>
        <a:lstStyle/>
        <a:p>
          <a:endParaRPr lang="de-DE"/>
        </a:p>
      </dgm:t>
    </dgm:pt>
    <dgm:pt modelId="{D3048EBE-46AF-429F-8E23-8CAB5A1F4EFD}" type="pres">
      <dgm:prSet presAssocID="{27FAA42E-7651-4EEB-B20C-43783E52687E}" presName="hierChild5" presStyleCnt="0"/>
      <dgm:spPr/>
      <dgm:t>
        <a:bodyPr/>
        <a:lstStyle/>
        <a:p>
          <a:endParaRPr lang="de-DE"/>
        </a:p>
      </dgm:t>
    </dgm:pt>
    <dgm:pt modelId="{68E4D2ED-1453-49AA-A7E3-BF1A7925A1E6}" type="pres">
      <dgm:prSet presAssocID="{5614BC37-6352-435F-B9A4-082DD7B13B50}" presName="Name37" presStyleLbl="parChTrans1D4" presStyleIdx="6" presStyleCnt="10"/>
      <dgm:spPr/>
      <dgm:t>
        <a:bodyPr/>
        <a:lstStyle/>
        <a:p>
          <a:endParaRPr lang="de-DE"/>
        </a:p>
      </dgm:t>
    </dgm:pt>
    <dgm:pt modelId="{C5CF356D-636E-4CB3-83DE-4D75628EE874}" type="pres">
      <dgm:prSet presAssocID="{08796578-D364-4F75-94D1-0003A52C4255}" presName="hierRoot2" presStyleCnt="0">
        <dgm:presLayoutVars>
          <dgm:hierBranch val="init"/>
        </dgm:presLayoutVars>
      </dgm:prSet>
      <dgm:spPr/>
      <dgm:t>
        <a:bodyPr/>
        <a:lstStyle/>
        <a:p>
          <a:endParaRPr lang="de-DE"/>
        </a:p>
      </dgm:t>
    </dgm:pt>
    <dgm:pt modelId="{14CAC24E-6EE3-4474-8297-C240FBA9F5E9}" type="pres">
      <dgm:prSet presAssocID="{08796578-D364-4F75-94D1-0003A52C4255}" presName="rootComposite" presStyleCnt="0"/>
      <dgm:spPr/>
      <dgm:t>
        <a:bodyPr/>
        <a:lstStyle/>
        <a:p>
          <a:endParaRPr lang="de-DE"/>
        </a:p>
      </dgm:t>
    </dgm:pt>
    <dgm:pt modelId="{64E3FEFC-B611-4720-95F2-F23DAC7F1C35}" type="pres">
      <dgm:prSet presAssocID="{08796578-D364-4F75-94D1-0003A52C4255}" presName="rootText" presStyleLbl="node1" presStyleIdx="9" presStyleCnt="13">
        <dgm:presLayoutVars>
          <dgm:chMax/>
          <dgm:chPref val="3"/>
        </dgm:presLayoutVars>
      </dgm:prSet>
      <dgm:spPr/>
      <dgm:t>
        <a:bodyPr/>
        <a:lstStyle/>
        <a:p>
          <a:endParaRPr lang="de-DE"/>
        </a:p>
      </dgm:t>
    </dgm:pt>
    <dgm:pt modelId="{9D160165-A0E1-43EA-8263-C02E43A34D72}" type="pres">
      <dgm:prSet presAssocID="{08796578-D364-4F75-94D1-0003A52C4255}" presName="titleText2" presStyleLbl="fgAcc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AA965DE8-E64A-448B-9FE6-588D420D022C}" type="pres">
      <dgm:prSet presAssocID="{08796578-D364-4F75-94D1-0003A52C4255}" presName="rootConnector" presStyleLbl="node4" presStyleIdx="0" presStyleCnt="0"/>
      <dgm:spPr/>
      <dgm:t>
        <a:bodyPr/>
        <a:lstStyle/>
        <a:p>
          <a:endParaRPr lang="de-DE"/>
        </a:p>
      </dgm:t>
    </dgm:pt>
    <dgm:pt modelId="{14574E71-E6A0-40FD-903E-224E83505CCA}" type="pres">
      <dgm:prSet presAssocID="{08796578-D364-4F75-94D1-0003A52C4255}" presName="hierChild4" presStyleCnt="0"/>
      <dgm:spPr/>
      <dgm:t>
        <a:bodyPr/>
        <a:lstStyle/>
        <a:p>
          <a:endParaRPr lang="de-DE"/>
        </a:p>
      </dgm:t>
    </dgm:pt>
    <dgm:pt modelId="{B9DCE8DF-5269-4CA0-88A4-8422975A3A9F}" type="pres">
      <dgm:prSet presAssocID="{08796578-D364-4F75-94D1-0003A52C4255}" presName="hierChild5" presStyleCnt="0"/>
      <dgm:spPr/>
      <dgm:t>
        <a:bodyPr/>
        <a:lstStyle/>
        <a:p>
          <a:endParaRPr lang="de-DE"/>
        </a:p>
      </dgm:t>
    </dgm:pt>
    <dgm:pt modelId="{48415661-8346-4337-B19D-5F417CB902A7}" type="pres">
      <dgm:prSet presAssocID="{AD0C5596-F938-472B-BA74-02538279CCD4}" presName="Name37" presStyleLbl="parChTrans1D4" presStyleIdx="7" presStyleCnt="10"/>
      <dgm:spPr/>
      <dgm:t>
        <a:bodyPr/>
        <a:lstStyle/>
        <a:p>
          <a:endParaRPr lang="de-DE"/>
        </a:p>
      </dgm:t>
    </dgm:pt>
    <dgm:pt modelId="{41EE3136-A22A-498F-BF18-E30D76B66D97}" type="pres">
      <dgm:prSet presAssocID="{A1B45585-26A5-4BFD-973B-5506AA555B29}" presName="hierRoot2" presStyleCnt="0">
        <dgm:presLayoutVars>
          <dgm:hierBranch val="init"/>
        </dgm:presLayoutVars>
      </dgm:prSet>
      <dgm:spPr/>
    </dgm:pt>
    <dgm:pt modelId="{0CE59E45-DC10-4210-A0C0-977EF071BC9C}" type="pres">
      <dgm:prSet presAssocID="{A1B45585-26A5-4BFD-973B-5506AA555B29}" presName="rootComposite" presStyleCnt="0"/>
      <dgm:spPr/>
    </dgm:pt>
    <dgm:pt modelId="{ED4B0324-5437-4438-9F4B-36AAE0BD128C}" type="pres">
      <dgm:prSet presAssocID="{A1B45585-26A5-4BFD-973B-5506AA555B29}" presName="rootText" presStyleLbl="node1" presStyleIdx="10" presStyleCnt="13">
        <dgm:presLayoutVars>
          <dgm:chMax/>
          <dgm:chPref val="3"/>
        </dgm:presLayoutVars>
      </dgm:prSet>
      <dgm:spPr/>
      <dgm:t>
        <a:bodyPr/>
        <a:lstStyle/>
        <a:p>
          <a:endParaRPr lang="de-DE"/>
        </a:p>
      </dgm:t>
    </dgm:pt>
    <dgm:pt modelId="{464B8E93-5245-4451-BB8F-25BE18A502E8}" type="pres">
      <dgm:prSet presAssocID="{A1B45585-26A5-4BFD-973B-5506AA555B29}" presName="titleText2" presStyleLbl="fgAcc1" presStyleIdx="10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EA8E94F6-4D90-4042-9C45-2A237C94E580}" type="pres">
      <dgm:prSet presAssocID="{A1B45585-26A5-4BFD-973B-5506AA555B29}" presName="rootConnector" presStyleLbl="node4" presStyleIdx="0" presStyleCnt="0"/>
      <dgm:spPr/>
      <dgm:t>
        <a:bodyPr/>
        <a:lstStyle/>
        <a:p>
          <a:endParaRPr lang="de-DE"/>
        </a:p>
      </dgm:t>
    </dgm:pt>
    <dgm:pt modelId="{D59DBD5C-95DD-488D-8F0B-56E04673289D}" type="pres">
      <dgm:prSet presAssocID="{A1B45585-26A5-4BFD-973B-5506AA555B29}" presName="hierChild4" presStyleCnt="0"/>
      <dgm:spPr/>
    </dgm:pt>
    <dgm:pt modelId="{361CE717-5E15-4789-85F5-55C8B01A39F5}" type="pres">
      <dgm:prSet presAssocID="{A1B45585-26A5-4BFD-973B-5506AA555B29}" presName="hierChild5" presStyleCnt="0"/>
      <dgm:spPr/>
    </dgm:pt>
    <dgm:pt modelId="{15B1A57C-D5F5-4EE4-A688-9FB86FB3269F}" type="pres">
      <dgm:prSet presAssocID="{E239193A-4EA2-40DA-9057-C500C91337B5}" presName="Name37" presStyleLbl="parChTrans1D4" presStyleIdx="8" presStyleCnt="10"/>
      <dgm:spPr/>
      <dgm:t>
        <a:bodyPr/>
        <a:lstStyle/>
        <a:p>
          <a:endParaRPr lang="de-DE"/>
        </a:p>
      </dgm:t>
    </dgm:pt>
    <dgm:pt modelId="{79EF871A-761F-4FFD-B225-E3368B5F039C}" type="pres">
      <dgm:prSet presAssocID="{D3126266-2379-4D44-9448-5ADB3A6E05FD}" presName="hierRoot2" presStyleCnt="0">
        <dgm:presLayoutVars>
          <dgm:hierBranch val="init"/>
        </dgm:presLayoutVars>
      </dgm:prSet>
      <dgm:spPr/>
    </dgm:pt>
    <dgm:pt modelId="{79B0CFB0-5FFB-467B-AB54-83649E2C554C}" type="pres">
      <dgm:prSet presAssocID="{D3126266-2379-4D44-9448-5ADB3A6E05FD}" presName="rootComposite" presStyleCnt="0"/>
      <dgm:spPr/>
    </dgm:pt>
    <dgm:pt modelId="{215A8246-B2B0-4CC6-8798-BD0FF33BE69B}" type="pres">
      <dgm:prSet presAssocID="{D3126266-2379-4D44-9448-5ADB3A6E05FD}" presName="rootText" presStyleLbl="node1" presStyleIdx="11" presStyleCnt="13">
        <dgm:presLayoutVars>
          <dgm:chMax/>
          <dgm:chPref val="3"/>
        </dgm:presLayoutVars>
      </dgm:prSet>
      <dgm:spPr/>
      <dgm:t>
        <a:bodyPr/>
        <a:lstStyle/>
        <a:p>
          <a:endParaRPr lang="de-DE"/>
        </a:p>
      </dgm:t>
    </dgm:pt>
    <dgm:pt modelId="{5F9BC924-0A4C-40E5-A2D3-597C06B798DD}" type="pres">
      <dgm:prSet presAssocID="{D3126266-2379-4D44-9448-5ADB3A6E05FD}" presName="titleText2" presStyleLbl="fgAcc1" presStyleIdx="11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7DF12A09-40BD-4ADF-A335-B362E4132088}" type="pres">
      <dgm:prSet presAssocID="{D3126266-2379-4D44-9448-5ADB3A6E05FD}" presName="rootConnector" presStyleLbl="node4" presStyleIdx="0" presStyleCnt="0"/>
      <dgm:spPr/>
      <dgm:t>
        <a:bodyPr/>
        <a:lstStyle/>
        <a:p>
          <a:endParaRPr lang="de-DE"/>
        </a:p>
      </dgm:t>
    </dgm:pt>
    <dgm:pt modelId="{56768327-D6C8-4E09-99E6-1284657B6CE7}" type="pres">
      <dgm:prSet presAssocID="{D3126266-2379-4D44-9448-5ADB3A6E05FD}" presName="hierChild4" presStyleCnt="0"/>
      <dgm:spPr/>
    </dgm:pt>
    <dgm:pt modelId="{F72A0814-6A2A-4E84-BB68-20F6262CC1DA}" type="pres">
      <dgm:prSet presAssocID="{D3126266-2379-4D44-9448-5ADB3A6E05FD}" presName="hierChild5" presStyleCnt="0"/>
      <dgm:spPr/>
    </dgm:pt>
    <dgm:pt modelId="{C0DECE25-7097-4E07-959C-9CEFE0CC1695}" type="pres">
      <dgm:prSet presAssocID="{7E623EB8-E45F-4FBA-86E0-47914F31F72C}" presName="Name37" presStyleLbl="parChTrans1D4" presStyleIdx="9" presStyleCnt="10"/>
      <dgm:spPr/>
      <dgm:t>
        <a:bodyPr/>
        <a:lstStyle/>
        <a:p>
          <a:endParaRPr lang="de-DE"/>
        </a:p>
      </dgm:t>
    </dgm:pt>
    <dgm:pt modelId="{11CDEE5D-9FA7-438A-ADA3-213C81590DD7}" type="pres">
      <dgm:prSet presAssocID="{A58BCF8E-81A6-4FF7-B6F1-45E41667ACFE}" presName="hierRoot2" presStyleCnt="0">
        <dgm:presLayoutVars>
          <dgm:hierBranch val="init"/>
        </dgm:presLayoutVars>
      </dgm:prSet>
      <dgm:spPr/>
    </dgm:pt>
    <dgm:pt modelId="{12599EBF-54FF-47BA-9AEB-814495E82949}" type="pres">
      <dgm:prSet presAssocID="{A58BCF8E-81A6-4FF7-B6F1-45E41667ACFE}" presName="rootComposite" presStyleCnt="0"/>
      <dgm:spPr/>
    </dgm:pt>
    <dgm:pt modelId="{20E69BC8-5B54-495F-9726-B38034F13C9A}" type="pres">
      <dgm:prSet presAssocID="{A58BCF8E-81A6-4FF7-B6F1-45E41667ACFE}" presName="rootText" presStyleLbl="node1" presStyleIdx="12" presStyleCnt="13" custScaleY="106051">
        <dgm:presLayoutVars>
          <dgm:chMax/>
          <dgm:chPref val="3"/>
        </dgm:presLayoutVars>
      </dgm:prSet>
      <dgm:spPr/>
      <dgm:t>
        <a:bodyPr/>
        <a:lstStyle/>
        <a:p>
          <a:endParaRPr lang="de-DE"/>
        </a:p>
      </dgm:t>
    </dgm:pt>
    <dgm:pt modelId="{DF6E84E5-C980-44BF-B708-C1615A73E833}" type="pres">
      <dgm:prSet presAssocID="{A58BCF8E-81A6-4FF7-B6F1-45E41667ACFE}" presName="titleText2" presStyleLbl="fgAcc1" presStyleIdx="12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84D710BA-DEEF-43C9-B650-011FA218616D}" type="pres">
      <dgm:prSet presAssocID="{A58BCF8E-81A6-4FF7-B6F1-45E41667ACFE}" presName="rootConnector" presStyleLbl="node4" presStyleIdx="0" presStyleCnt="0"/>
      <dgm:spPr/>
      <dgm:t>
        <a:bodyPr/>
        <a:lstStyle/>
        <a:p>
          <a:endParaRPr lang="de-DE"/>
        </a:p>
      </dgm:t>
    </dgm:pt>
    <dgm:pt modelId="{F76A9E47-5EF9-4998-93F0-63A7C1039CA2}" type="pres">
      <dgm:prSet presAssocID="{A58BCF8E-81A6-4FF7-B6F1-45E41667ACFE}" presName="hierChild4" presStyleCnt="0"/>
      <dgm:spPr/>
    </dgm:pt>
    <dgm:pt modelId="{EC38F327-038B-4DE5-84A9-A8DBD3A4A3B4}" type="pres">
      <dgm:prSet presAssocID="{A58BCF8E-81A6-4FF7-B6F1-45E41667ACFE}" presName="hierChild5" presStyleCnt="0"/>
      <dgm:spPr/>
    </dgm:pt>
    <dgm:pt modelId="{D3C3AC94-1091-4CCC-8018-8F0FF7E0005F}" type="pres">
      <dgm:prSet presAssocID="{57C1A0B5-F200-4070-B35A-FDCDBCCE4FDA}" presName="hierChild5" presStyleCnt="0"/>
      <dgm:spPr/>
      <dgm:t>
        <a:bodyPr/>
        <a:lstStyle/>
        <a:p>
          <a:endParaRPr lang="de-DE"/>
        </a:p>
      </dgm:t>
    </dgm:pt>
    <dgm:pt modelId="{BCF7F787-05D5-4543-8861-2E9D1EDEADF2}" type="pres">
      <dgm:prSet presAssocID="{1CFC74DA-92FD-4008-B44A-B7CBA646D29D}" presName="hierChild5" presStyleCnt="0"/>
      <dgm:spPr/>
      <dgm:t>
        <a:bodyPr/>
        <a:lstStyle/>
        <a:p>
          <a:endParaRPr lang="de-DE"/>
        </a:p>
      </dgm:t>
    </dgm:pt>
    <dgm:pt modelId="{3E04CD5E-E0E3-403C-807D-9748058219C1}" type="pres">
      <dgm:prSet presAssocID="{919A5CA8-944C-44BF-86F8-958E42E30BA7}" presName="hierChild3" presStyleCnt="0"/>
      <dgm:spPr/>
      <dgm:t>
        <a:bodyPr/>
        <a:lstStyle/>
        <a:p>
          <a:endParaRPr lang="de-DE"/>
        </a:p>
      </dgm:t>
    </dgm:pt>
  </dgm:ptLst>
  <dgm:cxnLst>
    <dgm:cxn modelId="{3CA47172-3C6D-4BF0-A63D-902A43566162}" srcId="{57C1A0B5-F200-4070-B35A-FDCDBCCE4FDA}" destId="{D3126266-2379-4D44-9448-5ADB3A6E05FD}" srcOrd="3" destOrd="0" parTransId="{E239193A-4EA2-40DA-9057-C500C91337B5}" sibTransId="{25B7DE50-9962-4F1A-A692-ACCF031C6436}"/>
    <dgm:cxn modelId="{D914BBA9-13BE-4086-A77C-3D0F552FB0B4}" type="presOf" srcId="{E239193A-4EA2-40DA-9057-C500C91337B5}" destId="{15B1A57C-D5F5-4EE4-A688-9FB86FB3269F}" srcOrd="0" destOrd="0" presId="urn:microsoft.com/office/officeart/2008/layout/NameandTitleOrganizationalChart"/>
    <dgm:cxn modelId="{264D8985-0DA0-487C-84D6-5E33E9E7B525}" type="presOf" srcId="{825EC43E-9516-4EA8-A5A9-16E3C776A687}" destId="{B6604D9B-9EBA-4C9B-BE7D-17019AC09DBA}" srcOrd="0" destOrd="0" presId="urn:microsoft.com/office/officeart/2008/layout/NameandTitleOrganizationalChart"/>
    <dgm:cxn modelId="{43C1383A-EA7F-4502-9BF3-3EDAA5C5B198}" type="presOf" srcId="{12FDAB24-8C6E-4CC8-9C08-134DFEDD20DD}" destId="{0FB6E167-F544-4C47-BB90-139F8F5CF823}" srcOrd="0" destOrd="0" presId="urn:microsoft.com/office/officeart/2008/layout/NameandTitleOrganizationalChart"/>
    <dgm:cxn modelId="{878CFFB5-5FAA-4334-96CF-FE4C16F021BC}" srcId="{7AA81384-4756-499D-BAEF-83D2F26F1763}" destId="{C94D0DE8-D840-480A-9681-B0DA1F963DEA}" srcOrd="4" destOrd="0" parTransId="{BCDFE974-B258-4BA1-B115-2AD5C45BA1FB}" sibTransId="{A6304453-89D6-4B1F-A7F0-1EDD8AD23A52}"/>
    <dgm:cxn modelId="{56892A1A-EEFF-4148-A474-A3790CA113BC}" type="presOf" srcId="{825EC43E-9516-4EA8-A5A9-16E3C776A687}" destId="{67CC13D5-7323-449B-AF4B-A8F30341289D}" srcOrd="1" destOrd="0" presId="urn:microsoft.com/office/officeart/2008/layout/NameandTitleOrganizationalChart"/>
    <dgm:cxn modelId="{8B47EF7E-7C9B-44B5-A93E-8C49B4C5911A}" srcId="{919A5CA8-944C-44BF-86F8-958E42E30BA7}" destId="{1CFC74DA-92FD-4008-B44A-B7CBA646D29D}" srcOrd="0" destOrd="0" parTransId="{EBAB500E-0F57-41A4-B33C-42C0F47EE0B3}" sibTransId="{828B207D-D4DB-4561-A739-D4BB561F20B4}"/>
    <dgm:cxn modelId="{170ACA7D-ADFF-4F17-9C31-FC1AEDDB3C91}" type="presOf" srcId="{C94D0DE8-D840-480A-9681-B0DA1F963DEA}" destId="{568C0EBA-1F66-4C0D-A60F-DFFD49B89676}" srcOrd="0" destOrd="0" presId="urn:microsoft.com/office/officeart/2008/layout/NameandTitleOrganizationalChart"/>
    <dgm:cxn modelId="{2E5685C3-93C2-4647-BFC5-5971256C7258}" type="presOf" srcId="{7AA81384-4756-499D-BAEF-83D2F26F1763}" destId="{519E683C-BA27-4232-BB19-BDF37875DCB7}" srcOrd="0" destOrd="0" presId="urn:microsoft.com/office/officeart/2008/layout/NameandTitleOrganizationalChart"/>
    <dgm:cxn modelId="{52A9305A-8EEF-45C0-9AEC-CC3AE5A511DB}" type="presOf" srcId="{563675DA-B9C9-41BC-801C-571935161B1D}" destId="{4634ECC7-BC70-4B0E-AF94-1F42BCCB27D3}" srcOrd="0" destOrd="0" presId="urn:microsoft.com/office/officeart/2008/layout/NameandTitleOrganizationalChart"/>
    <dgm:cxn modelId="{BC08D025-1F05-4717-A602-ADFA6474AC53}" type="presOf" srcId="{18FD5317-98BA-43AB-B91A-6BFD5F3088F4}" destId="{B2AD0FD7-06DA-4E6E-ABFE-AD95E621B025}" srcOrd="0" destOrd="0" presId="urn:microsoft.com/office/officeart/2008/layout/NameandTitleOrganizationalChart"/>
    <dgm:cxn modelId="{666E6DE7-1ECB-4EA6-9953-C00463A90557}" type="presOf" srcId="{27FAA42E-7651-4EEB-B20C-43783E52687E}" destId="{89E19F7B-13DE-4A65-857D-02E4A5C954A6}" srcOrd="1" destOrd="0" presId="urn:microsoft.com/office/officeart/2008/layout/NameandTitleOrganizationalChart"/>
    <dgm:cxn modelId="{66E0A2C5-465C-4FAD-8DED-8F1752AA46DF}" type="presOf" srcId="{27FAA42E-7651-4EEB-B20C-43783E52687E}" destId="{22EEC7DB-3678-4D8C-9CFA-EAE47AA68F6C}" srcOrd="0" destOrd="0" presId="urn:microsoft.com/office/officeart/2008/layout/NameandTitleOrganizationalChart"/>
    <dgm:cxn modelId="{E89F285F-5C00-40A0-9835-54FB4BDE60DD}" srcId="{2C10468A-629E-4293-B155-4150F2B8B1B5}" destId="{919A5CA8-944C-44BF-86F8-958E42E30BA7}" srcOrd="0" destOrd="0" parTransId="{B11B72CC-5882-4D56-9A5E-2264490C1BD9}" sibTransId="{BE1079EC-23EE-428B-B019-7E47607416B4}"/>
    <dgm:cxn modelId="{01E3FA19-56CC-4204-ABEC-59050214E579}" type="presOf" srcId="{C671C00D-8277-415A-AD66-10B01A6FE165}" destId="{E444E90D-3EAB-4DD8-9978-BFBD3D604C30}" srcOrd="0" destOrd="0" presId="urn:microsoft.com/office/officeart/2008/layout/NameandTitleOrganizationalChart"/>
    <dgm:cxn modelId="{A9309CFA-65B8-4294-BB56-571C12322265}" type="presOf" srcId="{D3126266-2379-4D44-9448-5ADB3A6E05FD}" destId="{7DF12A09-40BD-4ADF-A335-B362E4132088}" srcOrd="1" destOrd="0" presId="urn:microsoft.com/office/officeart/2008/layout/NameandTitleOrganizationalChart"/>
    <dgm:cxn modelId="{6DAFB5E8-2F2B-46B7-BACA-EC9FFE4522C3}" type="presOf" srcId="{351007BA-1FED-4C74-9CB5-5021E7488559}" destId="{2E904C7D-5DC1-49A1-A0B7-847AC268BBAA}" srcOrd="0" destOrd="0" presId="urn:microsoft.com/office/officeart/2008/layout/NameandTitleOrganizationalChart"/>
    <dgm:cxn modelId="{685D5D2D-9BBA-42F7-A1F7-EBB820DAEA92}" type="presOf" srcId="{08796578-D364-4F75-94D1-0003A52C4255}" destId="{AA965DE8-E64A-448B-9FE6-588D420D022C}" srcOrd="1" destOrd="0" presId="urn:microsoft.com/office/officeart/2008/layout/NameandTitleOrganizationalChart"/>
    <dgm:cxn modelId="{94634344-5716-47B1-9B30-34E3FBB02617}" srcId="{7AA81384-4756-499D-BAEF-83D2F26F1763}" destId="{825EC43E-9516-4EA8-A5A9-16E3C776A687}" srcOrd="0" destOrd="0" parTransId="{7E186C8E-413C-4F1B-818D-E547D9FDE427}" sibTransId="{12FDAB24-8C6E-4CC8-9C08-134DFEDD20DD}"/>
    <dgm:cxn modelId="{8E391C48-D382-4079-B136-88FAEE57F7F5}" type="presOf" srcId="{919A5CA8-944C-44BF-86F8-958E42E30BA7}" destId="{B52E5B2C-62FD-40CE-978F-30908D1D0323}" srcOrd="1" destOrd="0" presId="urn:microsoft.com/office/officeart/2008/layout/NameandTitleOrganizationalChart"/>
    <dgm:cxn modelId="{0909BDB0-E82F-408B-9570-5F644D6AB66F}" srcId="{7AA81384-4756-499D-BAEF-83D2F26F1763}" destId="{C671C00D-8277-415A-AD66-10B01A6FE165}" srcOrd="3" destOrd="0" parTransId="{2EC9FA1A-A70A-4D16-8759-2B2D9FA6C697}" sibTransId="{7971A569-D6F0-4F81-9B52-41831D54EB2D}"/>
    <dgm:cxn modelId="{AC5A0D74-94A4-477F-9D1E-434DB426007A}" type="presOf" srcId="{C671C00D-8277-415A-AD66-10B01A6FE165}" destId="{78C5B689-7249-45DB-9CDB-54E698323404}" srcOrd="1" destOrd="0" presId="urn:microsoft.com/office/officeart/2008/layout/NameandTitleOrganizationalChart"/>
    <dgm:cxn modelId="{630D41E3-389A-4D34-B94E-3EAD661ECC88}" type="presOf" srcId="{A1B45585-26A5-4BFD-973B-5506AA555B29}" destId="{ED4B0324-5437-4438-9F4B-36AAE0BD128C}" srcOrd="0" destOrd="0" presId="urn:microsoft.com/office/officeart/2008/layout/NameandTitleOrganizationalChart"/>
    <dgm:cxn modelId="{BDF10E7E-EFD5-454D-9983-FC22B33BB3FD}" srcId="{57C1A0B5-F200-4070-B35A-FDCDBCCE4FDA}" destId="{08796578-D364-4F75-94D1-0003A52C4255}" srcOrd="1" destOrd="0" parTransId="{5614BC37-6352-435F-B9A4-082DD7B13B50}" sibTransId="{BF297DAC-A831-4B34-BDA4-F0284A3E7710}"/>
    <dgm:cxn modelId="{A3BB09B7-C6C9-4A0B-9C7C-B322033E210D}" type="presOf" srcId="{1CFC74DA-92FD-4008-B44A-B7CBA646D29D}" destId="{51392E08-5D35-4F59-821D-5D474E7546AD}" srcOrd="0" destOrd="0" presId="urn:microsoft.com/office/officeart/2008/layout/NameandTitleOrganizationalChart"/>
    <dgm:cxn modelId="{BDCBDA73-88C5-46D6-A97B-4CFC14A73F75}" type="presOf" srcId="{BE1079EC-23EE-428B-B019-7E47607416B4}" destId="{A83DBB2F-438D-4DAB-9631-90886FEB2B7A}" srcOrd="0" destOrd="0" presId="urn:microsoft.com/office/officeart/2008/layout/NameandTitleOrganizationalChart"/>
    <dgm:cxn modelId="{A651B6EA-75E7-47E5-A3E1-703AFD6945F1}" type="presOf" srcId="{C94D0DE8-D840-480A-9681-B0DA1F963DEA}" destId="{CAA02227-B514-4A72-B5C0-0C3D1D9326AB}" srcOrd="1" destOrd="0" presId="urn:microsoft.com/office/officeart/2008/layout/NameandTitleOrganizationalChart"/>
    <dgm:cxn modelId="{1311D8A1-B9E6-453D-BB97-5BA2D348AB4E}" type="presOf" srcId="{828B207D-D4DB-4561-A739-D4BB561F20B4}" destId="{7BBB8415-4D80-4317-95A9-0670CFBA1494}" srcOrd="0" destOrd="0" presId="urn:microsoft.com/office/officeart/2008/layout/NameandTitleOrganizationalChart"/>
    <dgm:cxn modelId="{11D6368A-9CB7-4CED-9B4E-EF713D210ADB}" type="presOf" srcId="{C074C561-63DA-4377-841C-1B5BC3FE48A0}" destId="{A71D417F-23EA-4F9A-95ED-024E6BFC66C8}" srcOrd="0" destOrd="0" presId="urn:microsoft.com/office/officeart/2008/layout/NameandTitleOrganizationalChart"/>
    <dgm:cxn modelId="{CD371939-F22D-4DE2-A8E0-FF50CC0CC33C}" type="presOf" srcId="{7E186C8E-413C-4F1B-818D-E547D9FDE427}" destId="{E0EBE1B1-62B7-4199-AFFF-911D58037BEA}" srcOrd="0" destOrd="0" presId="urn:microsoft.com/office/officeart/2008/layout/NameandTitleOrganizationalChart"/>
    <dgm:cxn modelId="{53E996E9-9257-455E-86D0-AAF02DB03DF1}" type="presOf" srcId="{1C4EC0FC-2BB3-4390-9A48-23FCB125F7D8}" destId="{53F7A9D7-99E6-476B-9DD2-4EF970ACAC66}" srcOrd="0" destOrd="0" presId="urn:microsoft.com/office/officeart/2008/layout/NameandTitleOrganizationalChart"/>
    <dgm:cxn modelId="{35B51D58-68B0-4FDA-8AE2-7D274B4AA0F1}" type="presOf" srcId="{0198F4EA-EA7E-4289-8CBD-92291D7D4562}" destId="{791AFE00-E1A0-4C2C-82F7-B6961BA5BBCE}" srcOrd="0" destOrd="0" presId="urn:microsoft.com/office/officeart/2008/layout/NameandTitleOrganizationalChart"/>
    <dgm:cxn modelId="{E2E38A5F-4579-47B2-8D54-19CD31268DF7}" type="presOf" srcId="{13B9B3B6-1CAD-4014-8C1F-E3632740A8EB}" destId="{B3E49EEF-E3BB-4565-A913-E3572681D65F}" srcOrd="0" destOrd="0" presId="urn:microsoft.com/office/officeart/2008/layout/NameandTitleOrganizationalChart"/>
    <dgm:cxn modelId="{745B6816-D4C7-4F27-9915-C9FF264E659A}" type="presOf" srcId="{BCDFE974-B258-4BA1-B115-2AD5C45BA1FB}" destId="{37DF0B99-9864-4F87-AF8D-972567C51E2D}" srcOrd="0" destOrd="0" presId="urn:microsoft.com/office/officeart/2008/layout/NameandTitleOrganizationalChart"/>
    <dgm:cxn modelId="{2C9119F3-0B3F-4F38-8159-6AECF97DE7BE}" type="presOf" srcId="{919A5CA8-944C-44BF-86F8-958E42E30BA7}" destId="{163FDB0B-8623-485C-ADEC-382B841E572C}" srcOrd="0" destOrd="0" presId="urn:microsoft.com/office/officeart/2008/layout/NameandTitleOrganizationalChart"/>
    <dgm:cxn modelId="{A8E47FB2-5B21-40A6-8369-9E877B1021DD}" type="presOf" srcId="{3709ED90-7DAB-45BC-B69A-75312B8A979E}" destId="{464B8E93-5245-4451-BB8F-25BE18A502E8}" srcOrd="0" destOrd="0" presId="urn:microsoft.com/office/officeart/2008/layout/NameandTitleOrganizationalChart"/>
    <dgm:cxn modelId="{7FAA7F66-74EE-4AE3-A066-2A03FACA82CD}" type="presOf" srcId="{04E124FC-F6F3-436B-BA40-CB38EC2039D0}" destId="{5C2BFB58-C3D5-4ED0-8B28-0412B8742464}" srcOrd="0" destOrd="0" presId="urn:microsoft.com/office/officeart/2008/layout/NameandTitleOrganizationalChart"/>
    <dgm:cxn modelId="{752E6223-9094-4298-A11B-98F5E4CD18E9}" type="presOf" srcId="{7AA81384-4756-499D-BAEF-83D2F26F1763}" destId="{B53B3020-1160-484F-AF43-107068D40BA3}" srcOrd="1" destOrd="0" presId="urn:microsoft.com/office/officeart/2008/layout/NameandTitleOrganizationalChart"/>
    <dgm:cxn modelId="{BDAA85AC-5C7D-4B51-9FBA-ED67B3532C3B}" type="presOf" srcId="{61373A5C-C13C-4497-A3EB-584CF288F1DF}" destId="{DF6E84E5-C980-44BF-B708-C1615A73E833}" srcOrd="0" destOrd="0" presId="urn:microsoft.com/office/officeart/2008/layout/NameandTitleOrganizationalChart"/>
    <dgm:cxn modelId="{126BF4E9-279D-48F5-8D1A-C61634D6BFCA}" type="presOf" srcId="{44CF4592-B508-4A7A-B9E1-C600D4FCB070}" destId="{C42CC412-8506-4F64-B26B-911BD5D7CD56}" srcOrd="0" destOrd="0" presId="urn:microsoft.com/office/officeart/2008/layout/NameandTitleOrganizationalChart"/>
    <dgm:cxn modelId="{7ACAB980-7D0C-441A-A369-3E67152D8D55}" type="presOf" srcId="{A58BCF8E-81A6-4FF7-B6F1-45E41667ACFE}" destId="{20E69BC8-5B54-495F-9726-B38034F13C9A}" srcOrd="0" destOrd="0" presId="urn:microsoft.com/office/officeart/2008/layout/NameandTitleOrganizationalChart"/>
    <dgm:cxn modelId="{14DD5ED0-8B1E-4246-8396-D3FA69B2C054}" type="presOf" srcId="{0198F4EA-EA7E-4289-8CBD-92291D7D4562}" destId="{C0AB6ADF-E789-4F86-91D6-74A77A1F5B46}" srcOrd="1" destOrd="0" presId="urn:microsoft.com/office/officeart/2008/layout/NameandTitleOrganizationalChart"/>
    <dgm:cxn modelId="{8FE5FD8C-BC89-4E0C-9313-029F1944DD8F}" type="presOf" srcId="{25B7DE50-9962-4F1A-A692-ACCF031C6436}" destId="{5F9BC924-0A4C-40E5-A2D3-597C06B798DD}" srcOrd="0" destOrd="0" presId="urn:microsoft.com/office/officeart/2008/layout/NameandTitleOrganizationalChart"/>
    <dgm:cxn modelId="{E9C5B37D-394A-4E12-8118-E93BAEF376D6}" type="presOf" srcId="{08796578-D364-4F75-94D1-0003A52C4255}" destId="{64E3FEFC-B611-4720-95F2-F23DAC7F1C35}" srcOrd="0" destOrd="0" presId="urn:microsoft.com/office/officeart/2008/layout/NameandTitleOrganizationalChart"/>
    <dgm:cxn modelId="{0C88D435-9C31-4DE5-B694-DF56CB259CF1}" srcId="{57C1A0B5-F200-4070-B35A-FDCDBCCE4FDA}" destId="{A1B45585-26A5-4BFD-973B-5506AA555B29}" srcOrd="2" destOrd="0" parTransId="{AD0C5596-F938-472B-BA74-02538279CCD4}" sibTransId="{3709ED90-7DAB-45BC-B69A-75312B8A979E}"/>
    <dgm:cxn modelId="{D7908DCC-B931-4A1F-8A44-F09E2E94429D}" srcId="{7AA81384-4756-499D-BAEF-83D2F26F1763}" destId="{0198F4EA-EA7E-4289-8CBD-92291D7D4562}" srcOrd="2" destOrd="0" parTransId="{2D2ADAA8-5136-4AFF-B110-4547F72E6E1A}" sibTransId="{6E0C1888-0F5A-4036-9C04-03408B6319C3}"/>
    <dgm:cxn modelId="{C722F5F2-A658-4AAC-BE88-6D2F16C4464C}" type="presOf" srcId="{7E623EB8-E45F-4FBA-86E0-47914F31F72C}" destId="{C0DECE25-7097-4E07-959C-9CEFE0CC1695}" srcOrd="0" destOrd="0" presId="urn:microsoft.com/office/officeart/2008/layout/NameandTitleOrganizationalChart"/>
    <dgm:cxn modelId="{302025AA-B147-4CE5-884C-CE6487A246CF}" type="presOf" srcId="{EBAB500E-0F57-41A4-B33C-42C0F47EE0B3}" destId="{57A61745-4C5C-42E3-BAB2-618E0F9DB9CE}" srcOrd="0" destOrd="0" presId="urn:microsoft.com/office/officeart/2008/layout/NameandTitleOrganizationalChart"/>
    <dgm:cxn modelId="{CE1A11C4-4A41-4DCC-B7DA-D0F501836FE9}" type="presOf" srcId="{53B959F5-2088-4EE5-BCAA-9C68102A4CC9}" destId="{F3F7E554-72F5-4D46-9F99-DCC0E930DF9A}" srcOrd="0" destOrd="0" presId="urn:microsoft.com/office/officeart/2008/layout/NameandTitleOrganizationalChart"/>
    <dgm:cxn modelId="{FD127226-5AE2-4CE2-9CB1-C4E052E42EB5}" type="presOf" srcId="{A1B45585-26A5-4BFD-973B-5506AA555B29}" destId="{EA8E94F6-4D90-4042-9C45-2A237C94E580}" srcOrd="1" destOrd="0" presId="urn:microsoft.com/office/officeart/2008/layout/NameandTitleOrganizationalChart"/>
    <dgm:cxn modelId="{62797902-CE5C-4045-8FA3-F7B6F3995352}" srcId="{1CFC74DA-92FD-4008-B44A-B7CBA646D29D}" destId="{57C1A0B5-F200-4070-B35A-FDCDBCCE4FDA}" srcOrd="1" destOrd="0" parTransId="{563675DA-B9C9-41BC-801C-571935161B1D}" sibTransId="{53B959F5-2088-4EE5-BCAA-9C68102A4CC9}"/>
    <dgm:cxn modelId="{50ADF4FE-5FC8-4757-8995-01F13F11A11A}" type="presOf" srcId="{6E0C1888-0F5A-4036-9C04-03408B6319C3}" destId="{C0FE78FA-C166-4D44-BE1A-D9B81F68CBBF}" srcOrd="0" destOrd="0" presId="urn:microsoft.com/office/officeart/2008/layout/NameandTitleOrganizationalChart"/>
    <dgm:cxn modelId="{2D7DE5E8-B4A6-4FD7-A61F-4806E2302382}" type="presOf" srcId="{A6304453-89D6-4B1F-A7F0-1EDD8AD23A52}" destId="{8A04EFD7-F557-4744-9755-DE1D42EB9FE6}" srcOrd="0" destOrd="0" presId="urn:microsoft.com/office/officeart/2008/layout/NameandTitleOrganizationalChart"/>
    <dgm:cxn modelId="{DF399D80-0FF1-4342-AF5D-66BDDF3858A3}" type="presOf" srcId="{C074C561-63DA-4377-841C-1B5BC3FE48A0}" destId="{5591399D-0683-4B5A-8BD1-9FF98D72030A}" srcOrd="1" destOrd="0" presId="urn:microsoft.com/office/officeart/2008/layout/NameandTitleOrganizationalChart"/>
    <dgm:cxn modelId="{9668540C-B64D-484A-B334-2B632BA1F1FD}" type="presOf" srcId="{2EC9FA1A-A70A-4D16-8759-2B2D9FA6C697}" destId="{FFA70072-7356-4F35-A10D-21CC50982796}" srcOrd="0" destOrd="0" presId="urn:microsoft.com/office/officeart/2008/layout/NameandTitleOrganizationalChart"/>
    <dgm:cxn modelId="{A0F62422-56AD-4238-AF25-7DA8370A5F15}" type="presOf" srcId="{5614BC37-6352-435F-B9A4-082DD7B13B50}" destId="{68E4D2ED-1453-49AA-A7E3-BF1A7925A1E6}" srcOrd="0" destOrd="0" presId="urn:microsoft.com/office/officeart/2008/layout/NameandTitleOrganizationalChart"/>
    <dgm:cxn modelId="{ABD9DE14-E81D-4D9E-82C4-014AD4DFF1A4}" srcId="{1CFC74DA-92FD-4008-B44A-B7CBA646D29D}" destId="{7AA81384-4756-499D-BAEF-83D2F26F1763}" srcOrd="0" destOrd="0" parTransId="{1C4EC0FC-2BB3-4390-9A48-23FCB125F7D8}" sibTransId="{13B9B3B6-1CAD-4014-8C1F-E3632740A8EB}"/>
    <dgm:cxn modelId="{F58755C2-470E-4752-8D29-F683C3F84045}" srcId="{57C1A0B5-F200-4070-B35A-FDCDBCCE4FDA}" destId="{27FAA42E-7651-4EEB-B20C-43783E52687E}" srcOrd="0" destOrd="0" parTransId="{44CF4592-B508-4A7A-B9E1-C600D4FCB070}" sibTransId="{04E124FC-F6F3-436B-BA40-CB38EC2039D0}"/>
    <dgm:cxn modelId="{86B85913-E1AE-4259-968E-FC2146B15A29}" type="presOf" srcId="{7971A569-D6F0-4F81-9B52-41831D54EB2D}" destId="{A010F72E-970F-41CE-9F21-7601200B1EA8}" srcOrd="0" destOrd="0" presId="urn:microsoft.com/office/officeart/2008/layout/NameandTitleOrganizationalChart"/>
    <dgm:cxn modelId="{BDB2B417-C489-494B-94B9-1C920B6B503A}" type="presOf" srcId="{AD0C5596-F938-472B-BA74-02538279CCD4}" destId="{48415661-8346-4337-B19D-5F417CB902A7}" srcOrd="0" destOrd="0" presId="urn:microsoft.com/office/officeart/2008/layout/NameandTitleOrganizationalChart"/>
    <dgm:cxn modelId="{3D8EA1B6-E1EC-4B5A-97A1-44A66C004F62}" type="presOf" srcId="{D3126266-2379-4D44-9448-5ADB3A6E05FD}" destId="{215A8246-B2B0-4CC6-8798-BD0FF33BE69B}" srcOrd="0" destOrd="0" presId="urn:microsoft.com/office/officeart/2008/layout/NameandTitleOrganizationalChart"/>
    <dgm:cxn modelId="{59D995B9-CC74-4971-A9AD-2056FC0DB44B}" type="presOf" srcId="{A58BCF8E-81A6-4FF7-B6F1-45E41667ACFE}" destId="{84D710BA-DEEF-43C9-B650-011FA218616D}" srcOrd="1" destOrd="0" presId="urn:microsoft.com/office/officeart/2008/layout/NameandTitleOrganizationalChart"/>
    <dgm:cxn modelId="{F4C7D6D0-2C37-4457-89F2-AEF88B5DEF00}" type="presOf" srcId="{BF297DAC-A831-4B34-BDA4-F0284A3E7710}" destId="{9D160165-A0E1-43EA-8263-C02E43A34D72}" srcOrd="0" destOrd="0" presId="urn:microsoft.com/office/officeart/2008/layout/NameandTitleOrganizationalChart"/>
    <dgm:cxn modelId="{DA9936DD-3F84-4D5D-804A-39E0AB88E2DC}" type="presOf" srcId="{57C1A0B5-F200-4070-B35A-FDCDBCCE4FDA}" destId="{C225E19F-2CEC-465C-9A95-6CB7DBBABCF0}" srcOrd="0" destOrd="0" presId="urn:microsoft.com/office/officeart/2008/layout/NameandTitleOrganizationalChart"/>
    <dgm:cxn modelId="{72E678F8-14E7-4F49-B8F4-F529F2CC17AB}" type="presOf" srcId="{2C10468A-629E-4293-B155-4150F2B8B1B5}" destId="{3D9F6FC3-8C9F-4AC0-AD9B-EB64B9293E92}" srcOrd="0" destOrd="0" presId="urn:microsoft.com/office/officeart/2008/layout/NameandTitleOrganizationalChart"/>
    <dgm:cxn modelId="{93C04038-2944-44B9-9652-14170C149875}" srcId="{57C1A0B5-F200-4070-B35A-FDCDBCCE4FDA}" destId="{A58BCF8E-81A6-4FF7-B6F1-45E41667ACFE}" srcOrd="4" destOrd="0" parTransId="{7E623EB8-E45F-4FBA-86E0-47914F31F72C}" sibTransId="{61373A5C-C13C-4497-A3EB-584CF288F1DF}"/>
    <dgm:cxn modelId="{28D1AB58-DAF8-4C95-86B2-8A862E3733C4}" type="presOf" srcId="{2D2ADAA8-5136-4AFF-B110-4547F72E6E1A}" destId="{72D23FB2-D000-4D11-A8B8-3BEAB7451572}" srcOrd="0" destOrd="0" presId="urn:microsoft.com/office/officeart/2008/layout/NameandTitleOrganizationalChart"/>
    <dgm:cxn modelId="{F5BB71FF-1613-4100-9989-E5E1C75797E0}" srcId="{7AA81384-4756-499D-BAEF-83D2F26F1763}" destId="{C074C561-63DA-4377-841C-1B5BC3FE48A0}" srcOrd="1" destOrd="0" parTransId="{351007BA-1FED-4C74-9CB5-5021E7488559}" sibTransId="{18FD5317-98BA-43AB-B91A-6BFD5F3088F4}"/>
    <dgm:cxn modelId="{21BD421C-C6B2-4B35-A4F4-6723D73A1DE0}" type="presOf" srcId="{1CFC74DA-92FD-4008-B44A-B7CBA646D29D}" destId="{E8606960-A574-4449-95FF-01335DA3DE2E}" srcOrd="1" destOrd="0" presId="urn:microsoft.com/office/officeart/2008/layout/NameandTitleOrganizationalChart"/>
    <dgm:cxn modelId="{D7764E6D-E8C8-4F7A-AAFE-3E98F7F0370D}" type="presOf" srcId="{57C1A0B5-F200-4070-B35A-FDCDBCCE4FDA}" destId="{509B1C9E-FE44-46C3-85CB-F893DFE004E6}" srcOrd="1" destOrd="0" presId="urn:microsoft.com/office/officeart/2008/layout/NameandTitleOrganizationalChart"/>
    <dgm:cxn modelId="{347D2662-FBF8-4D03-B9DE-6619771834C5}" type="presParOf" srcId="{3D9F6FC3-8C9F-4AC0-AD9B-EB64B9293E92}" destId="{A4AEFD07-2878-4D9F-91DF-BD86D92DD514}" srcOrd="0" destOrd="0" presId="urn:microsoft.com/office/officeart/2008/layout/NameandTitleOrganizationalChart"/>
    <dgm:cxn modelId="{5506E06D-76A3-488D-A834-4BC1D5230FE6}" type="presParOf" srcId="{A4AEFD07-2878-4D9F-91DF-BD86D92DD514}" destId="{AB00AE3D-9E5B-482B-BC5C-F49E8CDD096E}" srcOrd="0" destOrd="0" presId="urn:microsoft.com/office/officeart/2008/layout/NameandTitleOrganizationalChart"/>
    <dgm:cxn modelId="{498244AE-14FD-4199-BBCB-5AB950D835FA}" type="presParOf" srcId="{AB00AE3D-9E5B-482B-BC5C-F49E8CDD096E}" destId="{163FDB0B-8623-485C-ADEC-382B841E572C}" srcOrd="0" destOrd="0" presId="urn:microsoft.com/office/officeart/2008/layout/NameandTitleOrganizationalChart"/>
    <dgm:cxn modelId="{1FCEFF57-0385-4DF1-B402-E3FAC5456DDC}" type="presParOf" srcId="{AB00AE3D-9E5B-482B-BC5C-F49E8CDD096E}" destId="{A83DBB2F-438D-4DAB-9631-90886FEB2B7A}" srcOrd="1" destOrd="0" presId="urn:microsoft.com/office/officeart/2008/layout/NameandTitleOrganizationalChart"/>
    <dgm:cxn modelId="{DCB49384-0490-4F4F-95BC-E76F704DEE02}" type="presParOf" srcId="{AB00AE3D-9E5B-482B-BC5C-F49E8CDD096E}" destId="{B52E5B2C-62FD-40CE-978F-30908D1D0323}" srcOrd="2" destOrd="0" presId="urn:microsoft.com/office/officeart/2008/layout/NameandTitleOrganizationalChart"/>
    <dgm:cxn modelId="{2E95BC74-5D7A-48F4-9494-2129084CE175}" type="presParOf" srcId="{A4AEFD07-2878-4D9F-91DF-BD86D92DD514}" destId="{E2E344B5-3371-4A27-B6A8-1749168329B2}" srcOrd="1" destOrd="0" presId="urn:microsoft.com/office/officeart/2008/layout/NameandTitleOrganizationalChart"/>
    <dgm:cxn modelId="{6E70EA01-68C6-48E6-88C1-C21B5D257DDD}" type="presParOf" srcId="{E2E344B5-3371-4A27-B6A8-1749168329B2}" destId="{57A61745-4C5C-42E3-BAB2-618E0F9DB9CE}" srcOrd="0" destOrd="0" presId="urn:microsoft.com/office/officeart/2008/layout/NameandTitleOrganizationalChart"/>
    <dgm:cxn modelId="{0E832FDC-5D5E-4E93-969B-A402CAEAD7BC}" type="presParOf" srcId="{E2E344B5-3371-4A27-B6A8-1749168329B2}" destId="{C2745F23-CB81-4FB9-BEFC-7C2718B2470F}" srcOrd="1" destOrd="0" presId="urn:microsoft.com/office/officeart/2008/layout/NameandTitleOrganizationalChart"/>
    <dgm:cxn modelId="{06F674BD-725B-4C00-82FA-7A2FB327CB5D}" type="presParOf" srcId="{C2745F23-CB81-4FB9-BEFC-7C2718B2470F}" destId="{82B7786A-8688-40B5-A291-48678FA8EF94}" srcOrd="0" destOrd="0" presId="urn:microsoft.com/office/officeart/2008/layout/NameandTitleOrganizationalChart"/>
    <dgm:cxn modelId="{6A93681D-6E07-4457-B7B4-72571E13333F}" type="presParOf" srcId="{82B7786A-8688-40B5-A291-48678FA8EF94}" destId="{51392E08-5D35-4F59-821D-5D474E7546AD}" srcOrd="0" destOrd="0" presId="urn:microsoft.com/office/officeart/2008/layout/NameandTitleOrganizationalChart"/>
    <dgm:cxn modelId="{E38365C9-C287-436F-904D-7EED485F625F}" type="presParOf" srcId="{82B7786A-8688-40B5-A291-48678FA8EF94}" destId="{7BBB8415-4D80-4317-95A9-0670CFBA1494}" srcOrd="1" destOrd="0" presId="urn:microsoft.com/office/officeart/2008/layout/NameandTitleOrganizationalChart"/>
    <dgm:cxn modelId="{1F0B7578-4BB7-4D51-BEAE-52F3488B5C1C}" type="presParOf" srcId="{82B7786A-8688-40B5-A291-48678FA8EF94}" destId="{E8606960-A574-4449-95FF-01335DA3DE2E}" srcOrd="2" destOrd="0" presId="urn:microsoft.com/office/officeart/2008/layout/NameandTitleOrganizationalChart"/>
    <dgm:cxn modelId="{FFE3DE1C-EA1C-4C6D-B7FA-0BDC35DEF9A6}" type="presParOf" srcId="{C2745F23-CB81-4FB9-BEFC-7C2718B2470F}" destId="{8B209A87-9204-4157-908C-A4B4EA69BF9D}" srcOrd="1" destOrd="0" presId="urn:microsoft.com/office/officeart/2008/layout/NameandTitleOrganizationalChart"/>
    <dgm:cxn modelId="{ABC262E6-06ED-442B-8A0F-9914F4088536}" type="presParOf" srcId="{8B209A87-9204-4157-908C-A4B4EA69BF9D}" destId="{53F7A9D7-99E6-476B-9DD2-4EF970ACAC66}" srcOrd="0" destOrd="0" presId="urn:microsoft.com/office/officeart/2008/layout/NameandTitleOrganizationalChart"/>
    <dgm:cxn modelId="{CFD757AB-A5C0-4185-8B80-10022ACD5E95}" type="presParOf" srcId="{8B209A87-9204-4157-908C-A4B4EA69BF9D}" destId="{DEE16C07-A3E6-4029-8E62-35A144CC8BAF}" srcOrd="1" destOrd="0" presId="urn:microsoft.com/office/officeart/2008/layout/NameandTitleOrganizationalChart"/>
    <dgm:cxn modelId="{19AFF519-8564-4390-9A6A-2A16879AF18A}" type="presParOf" srcId="{DEE16C07-A3E6-4029-8E62-35A144CC8BAF}" destId="{B961E6C7-4EE1-4085-B266-CB2A0CE3FE24}" srcOrd="0" destOrd="0" presId="urn:microsoft.com/office/officeart/2008/layout/NameandTitleOrganizationalChart"/>
    <dgm:cxn modelId="{1DBF5074-8365-4D37-832F-B0E300DEE3A8}" type="presParOf" srcId="{B961E6C7-4EE1-4085-B266-CB2A0CE3FE24}" destId="{519E683C-BA27-4232-BB19-BDF37875DCB7}" srcOrd="0" destOrd="0" presId="urn:microsoft.com/office/officeart/2008/layout/NameandTitleOrganizationalChart"/>
    <dgm:cxn modelId="{D3321011-579E-4F0C-A3E2-ACDB063B13DB}" type="presParOf" srcId="{B961E6C7-4EE1-4085-B266-CB2A0CE3FE24}" destId="{B3E49EEF-E3BB-4565-A913-E3572681D65F}" srcOrd="1" destOrd="0" presId="urn:microsoft.com/office/officeart/2008/layout/NameandTitleOrganizationalChart"/>
    <dgm:cxn modelId="{18BB6C5E-9C46-4A14-AF25-6BB0AC4D2A61}" type="presParOf" srcId="{B961E6C7-4EE1-4085-B266-CB2A0CE3FE24}" destId="{B53B3020-1160-484F-AF43-107068D40BA3}" srcOrd="2" destOrd="0" presId="urn:microsoft.com/office/officeart/2008/layout/NameandTitleOrganizationalChart"/>
    <dgm:cxn modelId="{11F79DFD-D819-4C0A-8E36-B64AB4CCD30C}" type="presParOf" srcId="{DEE16C07-A3E6-4029-8E62-35A144CC8BAF}" destId="{8CD58FED-4AE6-4736-BDEE-311903DAE870}" srcOrd="1" destOrd="0" presId="urn:microsoft.com/office/officeart/2008/layout/NameandTitleOrganizationalChart"/>
    <dgm:cxn modelId="{4EC4599B-FDFC-4B7F-8040-DA187447C1C6}" type="presParOf" srcId="{8CD58FED-4AE6-4736-BDEE-311903DAE870}" destId="{E0EBE1B1-62B7-4199-AFFF-911D58037BEA}" srcOrd="0" destOrd="0" presId="urn:microsoft.com/office/officeart/2008/layout/NameandTitleOrganizationalChart"/>
    <dgm:cxn modelId="{DE73085C-79D0-418E-B2A0-D2302D96B62A}" type="presParOf" srcId="{8CD58FED-4AE6-4736-BDEE-311903DAE870}" destId="{14525B99-163E-4939-87BD-EF7BC5F10F96}" srcOrd="1" destOrd="0" presId="urn:microsoft.com/office/officeart/2008/layout/NameandTitleOrganizationalChart"/>
    <dgm:cxn modelId="{7FC201CA-BC25-479B-BFBE-7205F00733C7}" type="presParOf" srcId="{14525B99-163E-4939-87BD-EF7BC5F10F96}" destId="{C9B29034-FCF3-4C0E-A177-439696D19FDE}" srcOrd="0" destOrd="0" presId="urn:microsoft.com/office/officeart/2008/layout/NameandTitleOrganizationalChart"/>
    <dgm:cxn modelId="{1A2CD297-0CCA-46DF-B882-164AD1E16D0B}" type="presParOf" srcId="{C9B29034-FCF3-4C0E-A177-439696D19FDE}" destId="{B6604D9B-9EBA-4C9B-BE7D-17019AC09DBA}" srcOrd="0" destOrd="0" presId="urn:microsoft.com/office/officeart/2008/layout/NameandTitleOrganizationalChart"/>
    <dgm:cxn modelId="{EECE89F1-B09A-467B-8E38-722D962CC14D}" type="presParOf" srcId="{C9B29034-FCF3-4C0E-A177-439696D19FDE}" destId="{0FB6E167-F544-4C47-BB90-139F8F5CF823}" srcOrd="1" destOrd="0" presId="urn:microsoft.com/office/officeart/2008/layout/NameandTitleOrganizationalChart"/>
    <dgm:cxn modelId="{45513346-542A-4F09-A27E-11318C57724D}" type="presParOf" srcId="{C9B29034-FCF3-4C0E-A177-439696D19FDE}" destId="{67CC13D5-7323-449B-AF4B-A8F30341289D}" srcOrd="2" destOrd="0" presId="urn:microsoft.com/office/officeart/2008/layout/NameandTitleOrganizationalChart"/>
    <dgm:cxn modelId="{378F128C-3407-4CC1-AD00-E8CB5D48E6E1}" type="presParOf" srcId="{14525B99-163E-4939-87BD-EF7BC5F10F96}" destId="{0AFF2DAC-C353-4B96-8455-88E347BA20CA}" srcOrd="1" destOrd="0" presId="urn:microsoft.com/office/officeart/2008/layout/NameandTitleOrganizationalChart"/>
    <dgm:cxn modelId="{2133C627-CFC9-4797-8AE1-1B70699582E9}" type="presParOf" srcId="{14525B99-163E-4939-87BD-EF7BC5F10F96}" destId="{07C5071A-B7AC-4FA8-8064-04D258CF797C}" srcOrd="2" destOrd="0" presId="urn:microsoft.com/office/officeart/2008/layout/NameandTitleOrganizationalChart"/>
    <dgm:cxn modelId="{69B57B11-46E3-4135-AB40-60548E25E6F2}" type="presParOf" srcId="{8CD58FED-4AE6-4736-BDEE-311903DAE870}" destId="{2E904C7D-5DC1-49A1-A0B7-847AC268BBAA}" srcOrd="2" destOrd="0" presId="urn:microsoft.com/office/officeart/2008/layout/NameandTitleOrganizationalChart"/>
    <dgm:cxn modelId="{ACFEB048-DEF9-4D39-8E07-F84F8A163E26}" type="presParOf" srcId="{8CD58FED-4AE6-4736-BDEE-311903DAE870}" destId="{64EED90B-88E0-42E2-A08C-A98F1214D39C}" srcOrd="3" destOrd="0" presId="urn:microsoft.com/office/officeart/2008/layout/NameandTitleOrganizationalChart"/>
    <dgm:cxn modelId="{BD754348-278A-43FE-82D8-494A0B80C140}" type="presParOf" srcId="{64EED90B-88E0-42E2-A08C-A98F1214D39C}" destId="{2466096E-B7AD-4825-BF8B-607BD60DCEE7}" srcOrd="0" destOrd="0" presId="urn:microsoft.com/office/officeart/2008/layout/NameandTitleOrganizationalChart"/>
    <dgm:cxn modelId="{4CEA1480-C6D4-4209-A5BF-03DE32C1AF8B}" type="presParOf" srcId="{2466096E-B7AD-4825-BF8B-607BD60DCEE7}" destId="{A71D417F-23EA-4F9A-95ED-024E6BFC66C8}" srcOrd="0" destOrd="0" presId="urn:microsoft.com/office/officeart/2008/layout/NameandTitleOrganizationalChart"/>
    <dgm:cxn modelId="{893EE6B9-714C-4965-B0C0-962B18F6ADD3}" type="presParOf" srcId="{2466096E-B7AD-4825-BF8B-607BD60DCEE7}" destId="{B2AD0FD7-06DA-4E6E-ABFE-AD95E621B025}" srcOrd="1" destOrd="0" presId="urn:microsoft.com/office/officeart/2008/layout/NameandTitleOrganizationalChart"/>
    <dgm:cxn modelId="{59E73A8F-EE07-44A9-9125-21DAF84E722F}" type="presParOf" srcId="{2466096E-B7AD-4825-BF8B-607BD60DCEE7}" destId="{5591399D-0683-4B5A-8BD1-9FF98D72030A}" srcOrd="2" destOrd="0" presId="urn:microsoft.com/office/officeart/2008/layout/NameandTitleOrganizationalChart"/>
    <dgm:cxn modelId="{E0C45C6A-8703-4D57-A66D-7A313555E1FC}" type="presParOf" srcId="{64EED90B-88E0-42E2-A08C-A98F1214D39C}" destId="{50A57D39-018D-41F1-80D0-3B9ABB165F9E}" srcOrd="1" destOrd="0" presId="urn:microsoft.com/office/officeart/2008/layout/NameandTitleOrganizationalChart"/>
    <dgm:cxn modelId="{51603F0A-C852-4928-BB9E-933FB7CA3525}" type="presParOf" srcId="{64EED90B-88E0-42E2-A08C-A98F1214D39C}" destId="{1A53DB75-F77A-4434-AE31-B66FF56FEC75}" srcOrd="2" destOrd="0" presId="urn:microsoft.com/office/officeart/2008/layout/NameandTitleOrganizationalChart"/>
    <dgm:cxn modelId="{68E37DAB-4451-4209-B614-EC6B5D28DC8D}" type="presParOf" srcId="{8CD58FED-4AE6-4736-BDEE-311903DAE870}" destId="{72D23FB2-D000-4D11-A8B8-3BEAB7451572}" srcOrd="4" destOrd="0" presId="urn:microsoft.com/office/officeart/2008/layout/NameandTitleOrganizationalChart"/>
    <dgm:cxn modelId="{DC86B82F-E2F6-4B91-B3C0-71310C8E1417}" type="presParOf" srcId="{8CD58FED-4AE6-4736-BDEE-311903DAE870}" destId="{AD4D205B-E9A6-47E9-A2A0-56617BD712A2}" srcOrd="5" destOrd="0" presId="urn:microsoft.com/office/officeart/2008/layout/NameandTitleOrganizationalChart"/>
    <dgm:cxn modelId="{48A08246-E301-4E96-BE7E-52324CB7379F}" type="presParOf" srcId="{AD4D205B-E9A6-47E9-A2A0-56617BD712A2}" destId="{767F1EDD-E204-49B5-82E9-F8779DC8F1AE}" srcOrd="0" destOrd="0" presId="urn:microsoft.com/office/officeart/2008/layout/NameandTitleOrganizationalChart"/>
    <dgm:cxn modelId="{2C3C24D5-BF0B-408D-9AC4-75952D1BFFB4}" type="presParOf" srcId="{767F1EDD-E204-49B5-82E9-F8779DC8F1AE}" destId="{791AFE00-E1A0-4C2C-82F7-B6961BA5BBCE}" srcOrd="0" destOrd="0" presId="urn:microsoft.com/office/officeart/2008/layout/NameandTitleOrganizationalChart"/>
    <dgm:cxn modelId="{95A801AA-F46B-481B-A6E8-66B99F16D405}" type="presParOf" srcId="{767F1EDD-E204-49B5-82E9-F8779DC8F1AE}" destId="{C0FE78FA-C166-4D44-BE1A-D9B81F68CBBF}" srcOrd="1" destOrd="0" presId="urn:microsoft.com/office/officeart/2008/layout/NameandTitleOrganizationalChart"/>
    <dgm:cxn modelId="{7D3B3780-0DB2-4E97-8009-8CED6E7545E6}" type="presParOf" srcId="{767F1EDD-E204-49B5-82E9-F8779DC8F1AE}" destId="{C0AB6ADF-E789-4F86-91D6-74A77A1F5B46}" srcOrd="2" destOrd="0" presId="urn:microsoft.com/office/officeart/2008/layout/NameandTitleOrganizationalChart"/>
    <dgm:cxn modelId="{2C2E1AB7-79D7-4FCD-A807-EA396BBB32A2}" type="presParOf" srcId="{AD4D205B-E9A6-47E9-A2A0-56617BD712A2}" destId="{E78285CF-B473-4E38-A47B-6A61BCCB5446}" srcOrd="1" destOrd="0" presId="urn:microsoft.com/office/officeart/2008/layout/NameandTitleOrganizationalChart"/>
    <dgm:cxn modelId="{67E16E48-6A0D-4D22-AE83-8AC6B3E104AF}" type="presParOf" srcId="{AD4D205B-E9A6-47E9-A2A0-56617BD712A2}" destId="{48FBB3E2-52B9-4A0C-8BF6-8CCFF9460211}" srcOrd="2" destOrd="0" presId="urn:microsoft.com/office/officeart/2008/layout/NameandTitleOrganizationalChart"/>
    <dgm:cxn modelId="{55870442-3474-44ED-83E5-6A3C6852B633}" type="presParOf" srcId="{8CD58FED-4AE6-4736-BDEE-311903DAE870}" destId="{FFA70072-7356-4F35-A10D-21CC50982796}" srcOrd="6" destOrd="0" presId="urn:microsoft.com/office/officeart/2008/layout/NameandTitleOrganizationalChart"/>
    <dgm:cxn modelId="{764B40C0-5999-4724-B88D-0D440AA37EB7}" type="presParOf" srcId="{8CD58FED-4AE6-4736-BDEE-311903DAE870}" destId="{58A9EF46-554E-483D-B103-605C7DB8EB82}" srcOrd="7" destOrd="0" presId="urn:microsoft.com/office/officeart/2008/layout/NameandTitleOrganizationalChart"/>
    <dgm:cxn modelId="{D05EF539-7746-4531-B747-B4F835E3BABF}" type="presParOf" srcId="{58A9EF46-554E-483D-B103-605C7DB8EB82}" destId="{61014199-CD55-4374-846F-681945932D9C}" srcOrd="0" destOrd="0" presId="urn:microsoft.com/office/officeart/2008/layout/NameandTitleOrganizationalChart"/>
    <dgm:cxn modelId="{790AAC32-501A-4ED4-BC22-E19C5A154E10}" type="presParOf" srcId="{61014199-CD55-4374-846F-681945932D9C}" destId="{E444E90D-3EAB-4DD8-9978-BFBD3D604C30}" srcOrd="0" destOrd="0" presId="urn:microsoft.com/office/officeart/2008/layout/NameandTitleOrganizationalChart"/>
    <dgm:cxn modelId="{E0D323F2-570D-4FCD-B944-F33FA1952892}" type="presParOf" srcId="{61014199-CD55-4374-846F-681945932D9C}" destId="{A010F72E-970F-41CE-9F21-7601200B1EA8}" srcOrd="1" destOrd="0" presId="urn:microsoft.com/office/officeart/2008/layout/NameandTitleOrganizationalChart"/>
    <dgm:cxn modelId="{8E02BFA7-6685-430B-91E0-B1C215FFB89B}" type="presParOf" srcId="{61014199-CD55-4374-846F-681945932D9C}" destId="{78C5B689-7249-45DB-9CDB-54E698323404}" srcOrd="2" destOrd="0" presId="urn:microsoft.com/office/officeart/2008/layout/NameandTitleOrganizationalChart"/>
    <dgm:cxn modelId="{344D308B-87C4-45C4-B078-12A18F7C3AC2}" type="presParOf" srcId="{58A9EF46-554E-483D-B103-605C7DB8EB82}" destId="{89246257-ACE0-464C-87E7-575E72787E2A}" srcOrd="1" destOrd="0" presId="urn:microsoft.com/office/officeart/2008/layout/NameandTitleOrganizationalChart"/>
    <dgm:cxn modelId="{C7A09920-C794-49D4-8FDD-99D3B6C05618}" type="presParOf" srcId="{58A9EF46-554E-483D-B103-605C7DB8EB82}" destId="{DE30A675-4623-4A11-BCA2-79C9035C629B}" srcOrd="2" destOrd="0" presId="urn:microsoft.com/office/officeart/2008/layout/NameandTitleOrganizationalChart"/>
    <dgm:cxn modelId="{27FAD6C2-98B7-4379-B772-5D88B7BE402D}" type="presParOf" srcId="{8CD58FED-4AE6-4736-BDEE-311903DAE870}" destId="{37DF0B99-9864-4F87-AF8D-972567C51E2D}" srcOrd="8" destOrd="0" presId="urn:microsoft.com/office/officeart/2008/layout/NameandTitleOrganizationalChart"/>
    <dgm:cxn modelId="{50B085F2-D193-4D38-BF17-BBDB72981CEF}" type="presParOf" srcId="{8CD58FED-4AE6-4736-BDEE-311903DAE870}" destId="{AAEF090C-6A56-499E-9AF8-FF8EFE5FD82A}" srcOrd="9" destOrd="0" presId="urn:microsoft.com/office/officeart/2008/layout/NameandTitleOrganizationalChart"/>
    <dgm:cxn modelId="{2F2343F1-E2CF-4AC1-87B1-6F6E48E714A6}" type="presParOf" srcId="{AAEF090C-6A56-499E-9AF8-FF8EFE5FD82A}" destId="{EB8F69CB-9792-4E7F-8C97-B46E630A8EE8}" srcOrd="0" destOrd="0" presId="urn:microsoft.com/office/officeart/2008/layout/NameandTitleOrganizationalChart"/>
    <dgm:cxn modelId="{0EFE78CC-2526-4A43-87EA-D11685D1826D}" type="presParOf" srcId="{EB8F69CB-9792-4E7F-8C97-B46E630A8EE8}" destId="{568C0EBA-1F66-4C0D-A60F-DFFD49B89676}" srcOrd="0" destOrd="0" presId="urn:microsoft.com/office/officeart/2008/layout/NameandTitleOrganizationalChart"/>
    <dgm:cxn modelId="{7DD0C82D-1270-4DF6-A404-CFFF34991CAF}" type="presParOf" srcId="{EB8F69CB-9792-4E7F-8C97-B46E630A8EE8}" destId="{8A04EFD7-F557-4744-9755-DE1D42EB9FE6}" srcOrd="1" destOrd="0" presId="urn:microsoft.com/office/officeart/2008/layout/NameandTitleOrganizationalChart"/>
    <dgm:cxn modelId="{0C2D6F99-9F77-45E9-83EA-8E29151599C1}" type="presParOf" srcId="{EB8F69CB-9792-4E7F-8C97-B46E630A8EE8}" destId="{CAA02227-B514-4A72-B5C0-0C3D1D9326AB}" srcOrd="2" destOrd="0" presId="urn:microsoft.com/office/officeart/2008/layout/NameandTitleOrganizationalChart"/>
    <dgm:cxn modelId="{7FB27610-E888-4039-8ECE-89D32F7D8F0E}" type="presParOf" srcId="{AAEF090C-6A56-499E-9AF8-FF8EFE5FD82A}" destId="{0D7C6BBA-5AB2-49AE-B24B-E2BC1E5F84BB}" srcOrd="1" destOrd="0" presId="urn:microsoft.com/office/officeart/2008/layout/NameandTitleOrganizationalChart"/>
    <dgm:cxn modelId="{F30B9FE9-9DC0-4F8B-B78C-A8D03707F2B7}" type="presParOf" srcId="{AAEF090C-6A56-499E-9AF8-FF8EFE5FD82A}" destId="{2038DED7-0991-4267-BA78-19859381062C}" srcOrd="2" destOrd="0" presId="urn:microsoft.com/office/officeart/2008/layout/NameandTitleOrganizationalChart"/>
    <dgm:cxn modelId="{E9D5B79A-8771-49F3-8D7F-0AC0FABA485A}" type="presParOf" srcId="{DEE16C07-A3E6-4029-8E62-35A144CC8BAF}" destId="{F2079508-C55B-4973-A0CE-2288702C2BAE}" srcOrd="2" destOrd="0" presId="urn:microsoft.com/office/officeart/2008/layout/NameandTitleOrganizationalChart"/>
    <dgm:cxn modelId="{9630BED1-7964-4D40-BB04-5AF584D6C373}" type="presParOf" srcId="{8B209A87-9204-4157-908C-A4B4EA69BF9D}" destId="{4634ECC7-BC70-4B0E-AF94-1F42BCCB27D3}" srcOrd="2" destOrd="0" presId="urn:microsoft.com/office/officeart/2008/layout/NameandTitleOrganizationalChart"/>
    <dgm:cxn modelId="{878D3EEF-3CDB-4CA5-B9AF-F4AC5559620E}" type="presParOf" srcId="{8B209A87-9204-4157-908C-A4B4EA69BF9D}" destId="{08F53E9A-3379-4BA5-B87B-F1E25278DAF1}" srcOrd="3" destOrd="0" presId="urn:microsoft.com/office/officeart/2008/layout/NameandTitleOrganizationalChart"/>
    <dgm:cxn modelId="{A55FCA53-DFE7-42C0-903F-BB3F57CBD7A8}" type="presParOf" srcId="{08F53E9A-3379-4BA5-B87B-F1E25278DAF1}" destId="{25C547EC-119E-45BD-9599-2FFB35328B57}" srcOrd="0" destOrd="0" presId="urn:microsoft.com/office/officeart/2008/layout/NameandTitleOrganizationalChart"/>
    <dgm:cxn modelId="{EFE145EE-BF63-46B2-8B3F-E995481AF14C}" type="presParOf" srcId="{25C547EC-119E-45BD-9599-2FFB35328B57}" destId="{C225E19F-2CEC-465C-9A95-6CB7DBBABCF0}" srcOrd="0" destOrd="0" presId="urn:microsoft.com/office/officeart/2008/layout/NameandTitleOrganizationalChart"/>
    <dgm:cxn modelId="{16C4B56F-585D-4E72-A68A-CCB3581FA0CC}" type="presParOf" srcId="{25C547EC-119E-45BD-9599-2FFB35328B57}" destId="{F3F7E554-72F5-4D46-9F99-DCC0E930DF9A}" srcOrd="1" destOrd="0" presId="urn:microsoft.com/office/officeart/2008/layout/NameandTitleOrganizationalChart"/>
    <dgm:cxn modelId="{B48F4DF9-F536-42C1-98EF-EE82EC7CAA73}" type="presParOf" srcId="{25C547EC-119E-45BD-9599-2FFB35328B57}" destId="{509B1C9E-FE44-46C3-85CB-F893DFE004E6}" srcOrd="2" destOrd="0" presId="urn:microsoft.com/office/officeart/2008/layout/NameandTitleOrganizationalChart"/>
    <dgm:cxn modelId="{D40649F5-6CA5-4828-89FE-87D71CFBEDB4}" type="presParOf" srcId="{08F53E9A-3379-4BA5-B87B-F1E25278DAF1}" destId="{96AFE53D-72C8-4D13-A8AE-C99C2DEC9F21}" srcOrd="1" destOrd="0" presId="urn:microsoft.com/office/officeart/2008/layout/NameandTitleOrganizationalChart"/>
    <dgm:cxn modelId="{0403F500-FF3C-43E3-A0A4-1C8C37B5904B}" type="presParOf" srcId="{96AFE53D-72C8-4D13-A8AE-C99C2DEC9F21}" destId="{C42CC412-8506-4F64-B26B-911BD5D7CD56}" srcOrd="0" destOrd="0" presId="urn:microsoft.com/office/officeart/2008/layout/NameandTitleOrganizationalChart"/>
    <dgm:cxn modelId="{9C95DEA7-79BC-46F8-A369-38E4CE6AD817}" type="presParOf" srcId="{96AFE53D-72C8-4D13-A8AE-C99C2DEC9F21}" destId="{DE9CE51D-D118-4C95-B575-3E3804DFF331}" srcOrd="1" destOrd="0" presId="urn:microsoft.com/office/officeart/2008/layout/NameandTitleOrganizationalChart"/>
    <dgm:cxn modelId="{ECEA82ED-6C8B-4833-8B09-3F25BD532860}" type="presParOf" srcId="{DE9CE51D-D118-4C95-B575-3E3804DFF331}" destId="{BDD2AABC-5117-4760-87CA-DB373AF0C567}" srcOrd="0" destOrd="0" presId="urn:microsoft.com/office/officeart/2008/layout/NameandTitleOrganizationalChart"/>
    <dgm:cxn modelId="{D838E44E-FF0E-4E11-A20E-5BEA9B957DF5}" type="presParOf" srcId="{BDD2AABC-5117-4760-87CA-DB373AF0C567}" destId="{22EEC7DB-3678-4D8C-9CFA-EAE47AA68F6C}" srcOrd="0" destOrd="0" presId="urn:microsoft.com/office/officeart/2008/layout/NameandTitleOrganizationalChart"/>
    <dgm:cxn modelId="{941D0687-5F38-43DC-A8CF-A84840DE02DF}" type="presParOf" srcId="{BDD2AABC-5117-4760-87CA-DB373AF0C567}" destId="{5C2BFB58-C3D5-4ED0-8B28-0412B8742464}" srcOrd="1" destOrd="0" presId="urn:microsoft.com/office/officeart/2008/layout/NameandTitleOrganizationalChart"/>
    <dgm:cxn modelId="{AC4B81A2-A18F-4050-83C3-B2F8C3607A90}" type="presParOf" srcId="{BDD2AABC-5117-4760-87CA-DB373AF0C567}" destId="{89E19F7B-13DE-4A65-857D-02E4A5C954A6}" srcOrd="2" destOrd="0" presId="urn:microsoft.com/office/officeart/2008/layout/NameandTitleOrganizationalChart"/>
    <dgm:cxn modelId="{76E3475D-17D3-4FC5-96A6-47D78F4035BE}" type="presParOf" srcId="{DE9CE51D-D118-4C95-B575-3E3804DFF331}" destId="{41AA87FB-5D0A-499F-841B-2D3D6D6647DE}" srcOrd="1" destOrd="0" presId="urn:microsoft.com/office/officeart/2008/layout/NameandTitleOrganizationalChart"/>
    <dgm:cxn modelId="{05B36C08-FFE2-46C2-8C5D-01B8104F8B2F}" type="presParOf" srcId="{DE9CE51D-D118-4C95-B575-3E3804DFF331}" destId="{D3048EBE-46AF-429F-8E23-8CAB5A1F4EFD}" srcOrd="2" destOrd="0" presId="urn:microsoft.com/office/officeart/2008/layout/NameandTitleOrganizationalChart"/>
    <dgm:cxn modelId="{3775D93B-BBD2-4FB3-9F25-D7081A09538A}" type="presParOf" srcId="{96AFE53D-72C8-4D13-A8AE-C99C2DEC9F21}" destId="{68E4D2ED-1453-49AA-A7E3-BF1A7925A1E6}" srcOrd="2" destOrd="0" presId="urn:microsoft.com/office/officeart/2008/layout/NameandTitleOrganizationalChart"/>
    <dgm:cxn modelId="{BA8B7F78-FC29-425B-9BF4-10E34781C3FD}" type="presParOf" srcId="{96AFE53D-72C8-4D13-A8AE-C99C2DEC9F21}" destId="{C5CF356D-636E-4CB3-83DE-4D75628EE874}" srcOrd="3" destOrd="0" presId="urn:microsoft.com/office/officeart/2008/layout/NameandTitleOrganizationalChart"/>
    <dgm:cxn modelId="{9F78B999-8D85-4D3E-AC49-7B1732B70A8C}" type="presParOf" srcId="{C5CF356D-636E-4CB3-83DE-4D75628EE874}" destId="{14CAC24E-6EE3-4474-8297-C240FBA9F5E9}" srcOrd="0" destOrd="0" presId="urn:microsoft.com/office/officeart/2008/layout/NameandTitleOrganizationalChart"/>
    <dgm:cxn modelId="{6BD45C89-3D05-43A6-9320-E400311AE67D}" type="presParOf" srcId="{14CAC24E-6EE3-4474-8297-C240FBA9F5E9}" destId="{64E3FEFC-B611-4720-95F2-F23DAC7F1C35}" srcOrd="0" destOrd="0" presId="urn:microsoft.com/office/officeart/2008/layout/NameandTitleOrganizationalChart"/>
    <dgm:cxn modelId="{713B4B4D-9CD3-4977-BEDC-ECF283FCE8FC}" type="presParOf" srcId="{14CAC24E-6EE3-4474-8297-C240FBA9F5E9}" destId="{9D160165-A0E1-43EA-8263-C02E43A34D72}" srcOrd="1" destOrd="0" presId="urn:microsoft.com/office/officeart/2008/layout/NameandTitleOrganizationalChart"/>
    <dgm:cxn modelId="{88DB9C5F-3C81-4ADD-98AE-802155784B3F}" type="presParOf" srcId="{14CAC24E-6EE3-4474-8297-C240FBA9F5E9}" destId="{AA965DE8-E64A-448B-9FE6-588D420D022C}" srcOrd="2" destOrd="0" presId="urn:microsoft.com/office/officeart/2008/layout/NameandTitleOrganizationalChart"/>
    <dgm:cxn modelId="{7E84140C-DFC1-4544-9B15-748CF35700F1}" type="presParOf" srcId="{C5CF356D-636E-4CB3-83DE-4D75628EE874}" destId="{14574E71-E6A0-40FD-903E-224E83505CCA}" srcOrd="1" destOrd="0" presId="urn:microsoft.com/office/officeart/2008/layout/NameandTitleOrganizationalChart"/>
    <dgm:cxn modelId="{1A28DBBE-F0E6-408C-BCD5-9ACDAB8721E5}" type="presParOf" srcId="{C5CF356D-636E-4CB3-83DE-4D75628EE874}" destId="{B9DCE8DF-5269-4CA0-88A4-8422975A3A9F}" srcOrd="2" destOrd="0" presId="urn:microsoft.com/office/officeart/2008/layout/NameandTitleOrganizationalChart"/>
    <dgm:cxn modelId="{A3A5C2FB-A13E-45A7-AE84-4E11D529D122}" type="presParOf" srcId="{96AFE53D-72C8-4D13-A8AE-C99C2DEC9F21}" destId="{48415661-8346-4337-B19D-5F417CB902A7}" srcOrd="4" destOrd="0" presId="urn:microsoft.com/office/officeart/2008/layout/NameandTitleOrganizationalChart"/>
    <dgm:cxn modelId="{46D2ADD8-2E24-4BB5-BA36-05E6FE15D681}" type="presParOf" srcId="{96AFE53D-72C8-4D13-A8AE-C99C2DEC9F21}" destId="{41EE3136-A22A-498F-BF18-E30D76B66D97}" srcOrd="5" destOrd="0" presId="urn:microsoft.com/office/officeart/2008/layout/NameandTitleOrganizationalChart"/>
    <dgm:cxn modelId="{03F38915-8071-44F2-84AE-DF5E9A166EF0}" type="presParOf" srcId="{41EE3136-A22A-498F-BF18-E30D76B66D97}" destId="{0CE59E45-DC10-4210-A0C0-977EF071BC9C}" srcOrd="0" destOrd="0" presId="urn:microsoft.com/office/officeart/2008/layout/NameandTitleOrganizationalChart"/>
    <dgm:cxn modelId="{DDB8B55D-8A51-4F3D-AA2B-951101F911DE}" type="presParOf" srcId="{0CE59E45-DC10-4210-A0C0-977EF071BC9C}" destId="{ED4B0324-5437-4438-9F4B-36AAE0BD128C}" srcOrd="0" destOrd="0" presId="urn:microsoft.com/office/officeart/2008/layout/NameandTitleOrganizationalChart"/>
    <dgm:cxn modelId="{361215D4-8C2A-4DB6-B827-F7528A226BC6}" type="presParOf" srcId="{0CE59E45-DC10-4210-A0C0-977EF071BC9C}" destId="{464B8E93-5245-4451-BB8F-25BE18A502E8}" srcOrd="1" destOrd="0" presId="urn:microsoft.com/office/officeart/2008/layout/NameandTitleOrganizationalChart"/>
    <dgm:cxn modelId="{04F81A0E-AAC8-42B8-BBDC-E84903248073}" type="presParOf" srcId="{0CE59E45-DC10-4210-A0C0-977EF071BC9C}" destId="{EA8E94F6-4D90-4042-9C45-2A237C94E580}" srcOrd="2" destOrd="0" presId="urn:microsoft.com/office/officeart/2008/layout/NameandTitleOrganizationalChart"/>
    <dgm:cxn modelId="{FB736150-CF26-45BF-BE0C-FD125D703815}" type="presParOf" srcId="{41EE3136-A22A-498F-BF18-E30D76B66D97}" destId="{D59DBD5C-95DD-488D-8F0B-56E04673289D}" srcOrd="1" destOrd="0" presId="urn:microsoft.com/office/officeart/2008/layout/NameandTitleOrganizationalChart"/>
    <dgm:cxn modelId="{86EF8F94-05E8-4C95-8709-947F03459D29}" type="presParOf" srcId="{41EE3136-A22A-498F-BF18-E30D76B66D97}" destId="{361CE717-5E15-4789-85F5-55C8B01A39F5}" srcOrd="2" destOrd="0" presId="urn:microsoft.com/office/officeart/2008/layout/NameandTitleOrganizationalChart"/>
    <dgm:cxn modelId="{58467B0A-162A-42CB-A8A9-77CB19F50EB0}" type="presParOf" srcId="{96AFE53D-72C8-4D13-A8AE-C99C2DEC9F21}" destId="{15B1A57C-D5F5-4EE4-A688-9FB86FB3269F}" srcOrd="6" destOrd="0" presId="urn:microsoft.com/office/officeart/2008/layout/NameandTitleOrganizationalChart"/>
    <dgm:cxn modelId="{3AF7F436-022D-4F1E-B300-7CA6B252C58D}" type="presParOf" srcId="{96AFE53D-72C8-4D13-A8AE-C99C2DEC9F21}" destId="{79EF871A-761F-4FFD-B225-E3368B5F039C}" srcOrd="7" destOrd="0" presId="urn:microsoft.com/office/officeart/2008/layout/NameandTitleOrganizationalChart"/>
    <dgm:cxn modelId="{3F8FF40A-446C-45B1-882F-921BCC75FB46}" type="presParOf" srcId="{79EF871A-761F-4FFD-B225-E3368B5F039C}" destId="{79B0CFB0-5FFB-467B-AB54-83649E2C554C}" srcOrd="0" destOrd="0" presId="urn:microsoft.com/office/officeart/2008/layout/NameandTitleOrganizationalChart"/>
    <dgm:cxn modelId="{A6A411EF-194D-4034-B8A7-7F76C98ADE77}" type="presParOf" srcId="{79B0CFB0-5FFB-467B-AB54-83649E2C554C}" destId="{215A8246-B2B0-4CC6-8798-BD0FF33BE69B}" srcOrd="0" destOrd="0" presId="urn:microsoft.com/office/officeart/2008/layout/NameandTitleOrganizationalChart"/>
    <dgm:cxn modelId="{41918E68-0F70-4172-8D54-CA4C3D7DE46B}" type="presParOf" srcId="{79B0CFB0-5FFB-467B-AB54-83649E2C554C}" destId="{5F9BC924-0A4C-40E5-A2D3-597C06B798DD}" srcOrd="1" destOrd="0" presId="urn:microsoft.com/office/officeart/2008/layout/NameandTitleOrganizationalChart"/>
    <dgm:cxn modelId="{463C5F5B-AF7C-4042-859A-76C8D818D3BA}" type="presParOf" srcId="{79B0CFB0-5FFB-467B-AB54-83649E2C554C}" destId="{7DF12A09-40BD-4ADF-A335-B362E4132088}" srcOrd="2" destOrd="0" presId="urn:microsoft.com/office/officeart/2008/layout/NameandTitleOrganizationalChart"/>
    <dgm:cxn modelId="{587A0710-4EC4-437D-A363-C30D48D8669A}" type="presParOf" srcId="{79EF871A-761F-4FFD-B225-E3368B5F039C}" destId="{56768327-D6C8-4E09-99E6-1284657B6CE7}" srcOrd="1" destOrd="0" presId="urn:microsoft.com/office/officeart/2008/layout/NameandTitleOrganizationalChart"/>
    <dgm:cxn modelId="{579DEB09-FB89-462A-B492-6C281792BCDA}" type="presParOf" srcId="{79EF871A-761F-4FFD-B225-E3368B5F039C}" destId="{F72A0814-6A2A-4E84-BB68-20F6262CC1DA}" srcOrd="2" destOrd="0" presId="urn:microsoft.com/office/officeart/2008/layout/NameandTitleOrganizationalChart"/>
    <dgm:cxn modelId="{0468EB4C-A3ED-4502-A746-771861F03EEA}" type="presParOf" srcId="{96AFE53D-72C8-4D13-A8AE-C99C2DEC9F21}" destId="{C0DECE25-7097-4E07-959C-9CEFE0CC1695}" srcOrd="8" destOrd="0" presId="urn:microsoft.com/office/officeart/2008/layout/NameandTitleOrganizationalChart"/>
    <dgm:cxn modelId="{E0C47732-3557-436E-9A16-B178272F8ACA}" type="presParOf" srcId="{96AFE53D-72C8-4D13-A8AE-C99C2DEC9F21}" destId="{11CDEE5D-9FA7-438A-ADA3-213C81590DD7}" srcOrd="9" destOrd="0" presId="urn:microsoft.com/office/officeart/2008/layout/NameandTitleOrganizationalChart"/>
    <dgm:cxn modelId="{1C8EC4E4-7365-4000-9028-8B325D12A4FA}" type="presParOf" srcId="{11CDEE5D-9FA7-438A-ADA3-213C81590DD7}" destId="{12599EBF-54FF-47BA-9AEB-814495E82949}" srcOrd="0" destOrd="0" presId="urn:microsoft.com/office/officeart/2008/layout/NameandTitleOrganizationalChart"/>
    <dgm:cxn modelId="{07586816-8C64-4925-90BC-0C413BC5B030}" type="presParOf" srcId="{12599EBF-54FF-47BA-9AEB-814495E82949}" destId="{20E69BC8-5B54-495F-9726-B38034F13C9A}" srcOrd="0" destOrd="0" presId="urn:microsoft.com/office/officeart/2008/layout/NameandTitleOrganizationalChart"/>
    <dgm:cxn modelId="{CDB2DE76-C19A-495B-93BA-5041B4E40FFC}" type="presParOf" srcId="{12599EBF-54FF-47BA-9AEB-814495E82949}" destId="{DF6E84E5-C980-44BF-B708-C1615A73E833}" srcOrd="1" destOrd="0" presId="urn:microsoft.com/office/officeart/2008/layout/NameandTitleOrganizationalChart"/>
    <dgm:cxn modelId="{14A647F6-A76A-4464-94C3-F06CC24AE12B}" type="presParOf" srcId="{12599EBF-54FF-47BA-9AEB-814495E82949}" destId="{84D710BA-DEEF-43C9-B650-011FA218616D}" srcOrd="2" destOrd="0" presId="urn:microsoft.com/office/officeart/2008/layout/NameandTitleOrganizationalChart"/>
    <dgm:cxn modelId="{33878F39-0C2B-4241-8794-59A00CE0D22F}" type="presParOf" srcId="{11CDEE5D-9FA7-438A-ADA3-213C81590DD7}" destId="{F76A9E47-5EF9-4998-93F0-63A7C1039CA2}" srcOrd="1" destOrd="0" presId="urn:microsoft.com/office/officeart/2008/layout/NameandTitleOrganizationalChart"/>
    <dgm:cxn modelId="{F1C84C50-605C-4DE7-AC62-5722B600A516}" type="presParOf" srcId="{11CDEE5D-9FA7-438A-ADA3-213C81590DD7}" destId="{EC38F327-038B-4DE5-84A9-A8DBD3A4A3B4}" srcOrd="2" destOrd="0" presId="urn:microsoft.com/office/officeart/2008/layout/NameandTitleOrganizationalChart"/>
    <dgm:cxn modelId="{DDD95464-59B1-40A3-AA1E-64C4E5A8115D}" type="presParOf" srcId="{08F53E9A-3379-4BA5-B87B-F1E25278DAF1}" destId="{D3C3AC94-1091-4CCC-8018-8F0FF7E0005F}" srcOrd="2" destOrd="0" presId="urn:microsoft.com/office/officeart/2008/layout/NameandTitleOrganizationalChart"/>
    <dgm:cxn modelId="{2E847123-9454-40FC-AB88-772290DE2725}" type="presParOf" srcId="{C2745F23-CB81-4FB9-BEFC-7C2718B2470F}" destId="{BCF7F787-05D5-4543-8861-2E9D1EDEADF2}" srcOrd="2" destOrd="0" presId="urn:microsoft.com/office/officeart/2008/layout/NameandTitleOrganizationalChart"/>
    <dgm:cxn modelId="{544D55F1-8DA3-498E-B377-0454F4F2BF91}" type="presParOf" srcId="{A4AEFD07-2878-4D9F-91DF-BD86D92DD514}" destId="{3E04CD5E-E0E3-403C-807D-9748058219C1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10468A-629E-4293-B155-4150F2B8B1B5}" type="doc">
      <dgm:prSet loTypeId="urn:microsoft.com/office/officeart/2005/8/layout/hierarchy1" loCatId="hierarchy" qsTypeId="urn:microsoft.com/office/officeart/2005/8/quickstyle/3d4" qsCatId="3D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1CFC74DA-92FD-4008-B44A-B7CBA646D29D}">
      <dgm:prSet phldrT="[Text]"/>
      <dgm:spPr>
        <a:solidFill>
          <a:srgbClr val="FF0000">
            <a:alpha val="90000"/>
          </a:srgbClr>
        </a:solidFill>
      </dgm:spPr>
      <dgm:t>
        <a:bodyPr/>
        <a:lstStyle/>
        <a:p>
          <a:r>
            <a:rPr lang="de-DE" noProof="0" dirty="0" smtClean="0"/>
            <a:t>Sys-Dmfp</a:t>
          </a:r>
          <a:endParaRPr lang="de-DE" noProof="0" dirty="0"/>
        </a:p>
      </dgm:t>
    </dgm:pt>
    <dgm:pt modelId="{EBAB500E-0F57-41A4-B33C-42C0F47EE0B3}" type="parTrans" cxnId="{8B47EF7E-7C9B-44B5-A93E-8C49B4C5911A}">
      <dgm:prSet/>
      <dgm:spPr/>
      <dgm:t>
        <a:bodyPr/>
        <a:lstStyle/>
        <a:p>
          <a:endParaRPr lang="en-US"/>
        </a:p>
      </dgm:t>
    </dgm:pt>
    <dgm:pt modelId="{828B207D-D4DB-4561-A739-D4BB561F20B4}" type="sibTrans" cxnId="{8B47EF7E-7C9B-44B5-A93E-8C49B4C5911A}">
      <dgm:prSet/>
      <dgm:spPr/>
      <dgm:t>
        <a:bodyPr/>
        <a:lstStyle/>
        <a:p>
          <a:endParaRPr lang="de-DE"/>
        </a:p>
      </dgm:t>
    </dgm:pt>
    <dgm:pt modelId="{919A5CA8-944C-44BF-86F8-958E42E30BA7}">
      <dgm:prSet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de-DE" b="1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Sys-Dmf</a:t>
          </a:r>
          <a:endParaRPr lang="de-DE" b="1" dirty="0"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a:endParaRPr>
        </a:p>
      </dgm:t>
    </dgm:pt>
    <dgm:pt modelId="{B11B72CC-5882-4D56-9A5E-2264490C1BD9}" type="parTrans" cxnId="{E89F285F-5C00-40A0-9835-54FB4BDE60DD}">
      <dgm:prSet/>
      <dgm:spPr/>
      <dgm:t>
        <a:bodyPr/>
        <a:lstStyle/>
        <a:p>
          <a:endParaRPr lang="de-DE"/>
        </a:p>
      </dgm:t>
    </dgm:pt>
    <dgm:pt modelId="{BE1079EC-23EE-428B-B019-7E47607416B4}" type="sibTrans" cxnId="{E89F285F-5C00-40A0-9835-54FB4BDE60DD}">
      <dgm:prSet/>
      <dgm:spPr/>
      <dgm:t>
        <a:bodyPr/>
        <a:lstStyle/>
        <a:p>
          <a:endParaRPr lang="de-DE"/>
        </a:p>
      </dgm:t>
    </dgm:pt>
    <dgm:pt modelId="{026CA111-9ED1-441E-9878-D0C5DFA41DA7}">
      <dgm:prSet/>
      <dgm:spPr>
        <a:solidFill>
          <a:srgbClr val="FF0000">
            <a:alpha val="90000"/>
          </a:srgbClr>
        </a:solidFill>
      </dgm:spPr>
      <dgm:t>
        <a:bodyPr/>
        <a:lstStyle/>
        <a:p>
          <a:r>
            <a:rPr lang="de-DE" dirty="0" smtClean="0"/>
            <a:t>Sys-Dmft</a:t>
          </a:r>
          <a:endParaRPr lang="de-DE" dirty="0"/>
        </a:p>
      </dgm:t>
    </dgm:pt>
    <dgm:pt modelId="{82DDBEDE-C3C2-4190-8A5E-451DF941ACC0}" type="parTrans" cxnId="{2B10482D-2883-41E2-986A-1D9455633B6C}">
      <dgm:prSet/>
      <dgm:spPr/>
      <dgm:t>
        <a:bodyPr/>
        <a:lstStyle/>
        <a:p>
          <a:endParaRPr lang="de-DE"/>
        </a:p>
      </dgm:t>
    </dgm:pt>
    <dgm:pt modelId="{A0B9A4F6-83B0-4EE8-B6EC-862A202FA660}" type="sibTrans" cxnId="{2B10482D-2883-41E2-986A-1D9455633B6C}">
      <dgm:prSet/>
      <dgm:spPr/>
      <dgm:t>
        <a:bodyPr/>
        <a:lstStyle/>
        <a:p>
          <a:endParaRPr lang="de-DE"/>
        </a:p>
      </dgm:t>
    </dgm:pt>
    <dgm:pt modelId="{7CE8CC13-6E1C-4311-B9B0-E6ADAE5FDABB}">
      <dgm:prSet/>
      <dgm:spPr>
        <a:solidFill>
          <a:srgbClr val="00B050"/>
        </a:solidFill>
      </dgm:spPr>
      <dgm:t>
        <a:bodyPr/>
        <a:lstStyle/>
        <a:p>
          <a:r>
            <a:rPr lang="de-DE" dirty="0" smtClean="0"/>
            <a:t>Sys-Err</a:t>
          </a:r>
          <a:endParaRPr lang="de-DE" dirty="0"/>
        </a:p>
      </dgm:t>
    </dgm:pt>
    <dgm:pt modelId="{D44EB159-B2BB-444D-A9C3-F277EB8370CA}" type="parTrans" cxnId="{B788DAF2-6846-4B58-A819-66982B1274B8}">
      <dgm:prSet/>
      <dgm:spPr/>
      <dgm:t>
        <a:bodyPr/>
        <a:lstStyle/>
        <a:p>
          <a:endParaRPr lang="de-DE"/>
        </a:p>
      </dgm:t>
    </dgm:pt>
    <dgm:pt modelId="{89344178-2D3B-41D3-AA89-BA3694357A9B}" type="sibTrans" cxnId="{B788DAF2-6846-4B58-A819-66982B1274B8}">
      <dgm:prSet/>
      <dgm:spPr/>
      <dgm:t>
        <a:bodyPr/>
        <a:lstStyle/>
        <a:p>
          <a:endParaRPr lang="de-DE"/>
        </a:p>
      </dgm:t>
    </dgm:pt>
    <dgm:pt modelId="{DBF4A2B3-81EA-42FA-A791-5186C9874415}">
      <dgm:prSet/>
      <dgm:spPr>
        <a:solidFill>
          <a:srgbClr val="00B050"/>
        </a:solidFill>
      </dgm:spPr>
      <dgm:t>
        <a:bodyPr/>
        <a:lstStyle/>
        <a:p>
          <a:r>
            <a:rPr lang="de-DE" dirty="0" smtClean="0"/>
            <a:t>Sys-5003</a:t>
          </a:r>
          <a:endParaRPr lang="de-DE" dirty="0"/>
        </a:p>
      </dgm:t>
    </dgm:pt>
    <dgm:pt modelId="{62648FD6-9357-4573-AB6E-35F96669AB90}" type="parTrans" cxnId="{CE43A50C-C25A-49DB-ABC6-65773633CAA1}">
      <dgm:prSet/>
      <dgm:spPr/>
      <dgm:t>
        <a:bodyPr/>
        <a:lstStyle/>
        <a:p>
          <a:endParaRPr lang="de-DE"/>
        </a:p>
      </dgm:t>
    </dgm:pt>
    <dgm:pt modelId="{DF955E3D-5F64-40F2-B5DC-6E9A1DBE2365}" type="sibTrans" cxnId="{CE43A50C-C25A-49DB-ABC6-65773633CAA1}">
      <dgm:prSet/>
      <dgm:spPr/>
      <dgm:t>
        <a:bodyPr/>
        <a:lstStyle/>
        <a:p>
          <a:endParaRPr lang="de-DE"/>
        </a:p>
      </dgm:t>
    </dgm:pt>
    <dgm:pt modelId="{53096CAD-5911-4BBF-9A2E-D25154E13119}">
      <dgm:prSet/>
      <dgm:spPr>
        <a:solidFill>
          <a:srgbClr val="00B050"/>
        </a:solidFill>
      </dgm:spPr>
      <dgm:t>
        <a:bodyPr/>
        <a:lstStyle/>
        <a:p>
          <a:r>
            <a:rPr lang="de-DE" dirty="0" smtClean="0"/>
            <a:t>S</a:t>
          </a:r>
          <a:r>
            <a:rPr lang="de-DE" b="1" dirty="0" smtClean="0"/>
            <a:t>y</a:t>
          </a:r>
          <a:r>
            <a:rPr lang="de-DE" dirty="0" smtClean="0"/>
            <a:t>s-5004</a:t>
          </a:r>
          <a:endParaRPr lang="de-DE" dirty="0"/>
        </a:p>
      </dgm:t>
    </dgm:pt>
    <dgm:pt modelId="{E895E5E9-3074-42B9-A29D-048CAFB09E3F}" type="parTrans" cxnId="{38B84F40-D6E4-4A98-999F-298DD29987F1}">
      <dgm:prSet/>
      <dgm:spPr/>
      <dgm:t>
        <a:bodyPr/>
        <a:lstStyle/>
        <a:p>
          <a:endParaRPr lang="de-DE"/>
        </a:p>
      </dgm:t>
    </dgm:pt>
    <dgm:pt modelId="{00475BA2-100B-43F5-8CB9-3A703625CBE5}" type="sibTrans" cxnId="{38B84F40-D6E4-4A98-999F-298DD29987F1}">
      <dgm:prSet/>
      <dgm:spPr/>
      <dgm:t>
        <a:bodyPr/>
        <a:lstStyle/>
        <a:p>
          <a:endParaRPr lang="de-DE"/>
        </a:p>
      </dgm:t>
    </dgm:pt>
    <dgm:pt modelId="{57A31D5D-8066-423E-A2DC-A9CB82CA10E7}">
      <dgm:prSet/>
      <dgm:spPr>
        <a:solidFill>
          <a:srgbClr val="00B050"/>
        </a:solidFill>
      </dgm:spPr>
      <dgm:t>
        <a:bodyPr/>
        <a:lstStyle/>
        <a:p>
          <a:r>
            <a:rPr lang="de-DE" dirty="0" smtClean="0"/>
            <a:t>Sys-5005</a:t>
          </a:r>
          <a:endParaRPr lang="de-DE" dirty="0"/>
        </a:p>
      </dgm:t>
    </dgm:pt>
    <dgm:pt modelId="{C974969D-5B90-4193-86B9-8EC574272D97}" type="parTrans" cxnId="{43368C39-E1C4-49DD-A186-B6795403E3C8}">
      <dgm:prSet/>
      <dgm:spPr/>
      <dgm:t>
        <a:bodyPr/>
        <a:lstStyle/>
        <a:p>
          <a:endParaRPr lang="de-DE"/>
        </a:p>
      </dgm:t>
    </dgm:pt>
    <dgm:pt modelId="{8879D201-FAD1-44B8-8588-BDCCEEC0D0D2}" type="sibTrans" cxnId="{43368C39-E1C4-49DD-A186-B6795403E3C8}">
      <dgm:prSet/>
      <dgm:spPr/>
      <dgm:t>
        <a:bodyPr/>
        <a:lstStyle/>
        <a:p>
          <a:endParaRPr lang="de-DE"/>
        </a:p>
      </dgm:t>
    </dgm:pt>
    <dgm:pt modelId="{E2C6FE7A-6F83-49E8-A6B5-F9B28C15655E}">
      <dgm:prSet/>
      <dgm:spPr>
        <a:solidFill>
          <a:srgbClr val="00B050"/>
        </a:solidFill>
      </dgm:spPr>
      <dgm:t>
        <a:bodyPr/>
        <a:lstStyle/>
        <a:p>
          <a:r>
            <a:rPr lang="de-DE" dirty="0" smtClean="0"/>
            <a:t>Sys-5017</a:t>
          </a:r>
          <a:endParaRPr lang="de-DE" dirty="0"/>
        </a:p>
      </dgm:t>
    </dgm:pt>
    <dgm:pt modelId="{734A8600-810C-42A1-A0C7-2DF55E5724A9}" type="parTrans" cxnId="{F710F879-FB76-434D-93AC-2973144E21CD}">
      <dgm:prSet/>
      <dgm:spPr/>
      <dgm:t>
        <a:bodyPr/>
        <a:lstStyle/>
        <a:p>
          <a:endParaRPr lang="de-DE"/>
        </a:p>
      </dgm:t>
    </dgm:pt>
    <dgm:pt modelId="{734EC15B-9416-4681-80EF-64FE6B91C8BD}" type="sibTrans" cxnId="{F710F879-FB76-434D-93AC-2973144E21CD}">
      <dgm:prSet/>
      <dgm:spPr/>
      <dgm:t>
        <a:bodyPr/>
        <a:lstStyle/>
        <a:p>
          <a:endParaRPr lang="de-DE"/>
        </a:p>
      </dgm:t>
    </dgm:pt>
    <dgm:pt modelId="{5D1043A0-666B-4FB5-91A6-6860FA29B3C6}">
      <dgm:prSet/>
      <dgm:spPr>
        <a:solidFill>
          <a:srgbClr val="00B050"/>
        </a:solidFill>
      </dgm:spPr>
      <dgm:t>
        <a:bodyPr/>
        <a:lstStyle/>
        <a:p>
          <a:r>
            <a:rPr lang="de-DE" dirty="0" smtClean="0"/>
            <a:t>Sys-5022</a:t>
          </a:r>
          <a:endParaRPr lang="de-DE" dirty="0"/>
        </a:p>
      </dgm:t>
    </dgm:pt>
    <dgm:pt modelId="{2E10D31B-0B0D-40DE-90F3-A8903B668A43}" type="parTrans" cxnId="{F1FC8844-1DDC-4F3C-B6AE-AD8391AC7771}">
      <dgm:prSet/>
      <dgm:spPr/>
      <dgm:t>
        <a:bodyPr/>
        <a:lstStyle/>
        <a:p>
          <a:endParaRPr lang="de-DE"/>
        </a:p>
      </dgm:t>
    </dgm:pt>
    <dgm:pt modelId="{2FBA6387-0994-43DF-9E2E-53F88E39447E}" type="sibTrans" cxnId="{F1FC8844-1DDC-4F3C-B6AE-AD8391AC7771}">
      <dgm:prSet/>
      <dgm:spPr/>
      <dgm:t>
        <a:bodyPr/>
        <a:lstStyle/>
        <a:p>
          <a:endParaRPr lang="de-DE"/>
        </a:p>
      </dgm:t>
    </dgm:pt>
    <dgm:pt modelId="{4DDF035F-1128-4A85-9F0B-4BEAE1ACB9B0}">
      <dgm:prSet/>
      <dgm:spPr>
        <a:solidFill>
          <a:srgbClr val="00B050"/>
        </a:solidFill>
      </dgm:spPr>
      <dgm:t>
        <a:bodyPr/>
        <a:lstStyle/>
        <a:p>
          <a:r>
            <a:rPr lang="de-DE" dirty="0" smtClean="0"/>
            <a:t>Sys-5023</a:t>
          </a:r>
          <a:endParaRPr lang="de-DE" dirty="0"/>
        </a:p>
      </dgm:t>
    </dgm:pt>
    <dgm:pt modelId="{841706CC-916D-461C-9119-15FD6B67DDFF}" type="parTrans" cxnId="{285A794B-C9D3-4908-A933-799C7D7F3D34}">
      <dgm:prSet/>
      <dgm:spPr/>
      <dgm:t>
        <a:bodyPr/>
        <a:lstStyle/>
        <a:p>
          <a:endParaRPr lang="de-DE"/>
        </a:p>
      </dgm:t>
    </dgm:pt>
    <dgm:pt modelId="{08DA5CC0-0BA4-4DE1-B303-FC7E384B74DF}" type="sibTrans" cxnId="{285A794B-C9D3-4908-A933-799C7D7F3D34}">
      <dgm:prSet/>
      <dgm:spPr/>
      <dgm:t>
        <a:bodyPr/>
        <a:lstStyle/>
        <a:p>
          <a:endParaRPr lang="de-DE"/>
        </a:p>
      </dgm:t>
    </dgm:pt>
    <dgm:pt modelId="{ABC07B84-67E3-459B-9A60-43218B03228D}">
      <dgm:prSet/>
      <dgm:spPr>
        <a:solidFill>
          <a:srgbClr val="00B050"/>
        </a:solidFill>
      </dgm:spPr>
      <dgm:t>
        <a:bodyPr/>
        <a:lstStyle/>
        <a:p>
          <a:r>
            <a:rPr lang="de-DE" dirty="0" smtClean="0"/>
            <a:t>Sys-5024</a:t>
          </a:r>
          <a:endParaRPr lang="de-DE" dirty="0"/>
        </a:p>
      </dgm:t>
    </dgm:pt>
    <dgm:pt modelId="{18C19886-11F7-44BF-B43A-069BE2A97BD0}" type="parTrans" cxnId="{25CD4E38-BF4B-4213-BA89-EB8DDE70F649}">
      <dgm:prSet/>
      <dgm:spPr/>
      <dgm:t>
        <a:bodyPr/>
        <a:lstStyle/>
        <a:p>
          <a:endParaRPr lang="de-DE"/>
        </a:p>
      </dgm:t>
    </dgm:pt>
    <dgm:pt modelId="{57180616-484A-465A-A026-B2015643AC9B}" type="sibTrans" cxnId="{25CD4E38-BF4B-4213-BA89-EB8DDE70F649}">
      <dgm:prSet/>
      <dgm:spPr/>
      <dgm:t>
        <a:bodyPr/>
        <a:lstStyle/>
        <a:p>
          <a:endParaRPr lang="de-DE"/>
        </a:p>
      </dgm:t>
    </dgm:pt>
    <dgm:pt modelId="{6AC987E3-7F6D-4BBF-AD21-D9BF53201B15}">
      <dgm:prSet/>
      <dgm:spPr>
        <a:solidFill>
          <a:srgbClr val="00B050"/>
        </a:solidFill>
      </dgm:spPr>
      <dgm:t>
        <a:bodyPr/>
        <a:lstStyle/>
        <a:p>
          <a:r>
            <a:rPr lang="de-DE" dirty="0" smtClean="0"/>
            <a:t>Sys-5025</a:t>
          </a:r>
          <a:endParaRPr lang="de-DE" dirty="0"/>
        </a:p>
      </dgm:t>
    </dgm:pt>
    <dgm:pt modelId="{81083675-2DBC-40C8-8A9E-667B1381D3E6}" type="parTrans" cxnId="{DCDE4C3C-6A68-445D-9DAD-70D5E84C59D6}">
      <dgm:prSet/>
      <dgm:spPr/>
      <dgm:t>
        <a:bodyPr/>
        <a:lstStyle/>
        <a:p>
          <a:endParaRPr lang="de-DE"/>
        </a:p>
      </dgm:t>
    </dgm:pt>
    <dgm:pt modelId="{AB135382-FF10-4C35-8ADE-A72DD01727C7}" type="sibTrans" cxnId="{DCDE4C3C-6A68-445D-9DAD-70D5E84C59D6}">
      <dgm:prSet/>
      <dgm:spPr/>
      <dgm:t>
        <a:bodyPr/>
        <a:lstStyle/>
        <a:p>
          <a:endParaRPr lang="de-DE"/>
        </a:p>
      </dgm:t>
    </dgm:pt>
    <dgm:pt modelId="{7F5EA9DB-4A2E-4261-943D-E7F274657744}" type="pres">
      <dgm:prSet presAssocID="{2C10468A-629E-4293-B155-4150F2B8B1B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B1424FD5-3441-4DD5-9D66-840EDAFC5B53}" type="pres">
      <dgm:prSet presAssocID="{919A5CA8-944C-44BF-86F8-958E42E30BA7}" presName="hierRoot1" presStyleCnt="0"/>
      <dgm:spPr/>
      <dgm:t>
        <a:bodyPr/>
        <a:lstStyle/>
        <a:p>
          <a:endParaRPr lang="de-DE"/>
        </a:p>
      </dgm:t>
    </dgm:pt>
    <dgm:pt modelId="{1DF244B9-3D16-4662-A86A-01ABEA5F36B3}" type="pres">
      <dgm:prSet presAssocID="{919A5CA8-944C-44BF-86F8-958E42E30BA7}" presName="composite" presStyleCnt="0"/>
      <dgm:spPr/>
      <dgm:t>
        <a:bodyPr/>
        <a:lstStyle/>
        <a:p>
          <a:endParaRPr lang="de-DE"/>
        </a:p>
      </dgm:t>
    </dgm:pt>
    <dgm:pt modelId="{9EF077B2-6745-400A-9A05-F4D500015DB6}" type="pres">
      <dgm:prSet presAssocID="{919A5CA8-944C-44BF-86F8-958E42E30BA7}" presName="background" presStyleLbl="node0" presStyleIdx="0" presStyleCnt="1"/>
      <dgm:spPr/>
      <dgm:t>
        <a:bodyPr/>
        <a:lstStyle/>
        <a:p>
          <a:endParaRPr lang="de-DE"/>
        </a:p>
      </dgm:t>
    </dgm:pt>
    <dgm:pt modelId="{520EB4F6-BDC8-4868-B070-EB86817EB2F7}" type="pres">
      <dgm:prSet presAssocID="{919A5CA8-944C-44BF-86F8-958E42E30BA7}" presName="text" presStyleLbl="fgAcc0" presStyleIdx="0" presStyleCnt="1" custScaleX="139151" custScaleY="141711" custLinFactY="-14069" custLinFactNeighborX="-22277" custLinFactNeighborY="-10000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3C3B6A0-9B66-435F-BA9A-B6F90CAC8B54}" type="pres">
      <dgm:prSet presAssocID="{919A5CA8-944C-44BF-86F8-958E42E30BA7}" presName="hierChild2" presStyleCnt="0"/>
      <dgm:spPr/>
      <dgm:t>
        <a:bodyPr/>
        <a:lstStyle/>
        <a:p>
          <a:endParaRPr lang="de-DE"/>
        </a:p>
      </dgm:t>
    </dgm:pt>
    <dgm:pt modelId="{1E0D6BA7-00AD-46FD-8697-A2770A57A204}" type="pres">
      <dgm:prSet presAssocID="{EBAB500E-0F57-41A4-B33C-42C0F47EE0B3}" presName="Name10" presStyleLbl="parChTrans1D2" presStyleIdx="0" presStyleCnt="11"/>
      <dgm:spPr/>
      <dgm:t>
        <a:bodyPr/>
        <a:lstStyle/>
        <a:p>
          <a:endParaRPr lang="de-DE"/>
        </a:p>
      </dgm:t>
    </dgm:pt>
    <dgm:pt modelId="{6400F4F5-B081-4BD2-99B3-53FC2CEF102B}" type="pres">
      <dgm:prSet presAssocID="{1CFC74DA-92FD-4008-B44A-B7CBA646D29D}" presName="hierRoot2" presStyleCnt="0"/>
      <dgm:spPr/>
      <dgm:t>
        <a:bodyPr/>
        <a:lstStyle/>
        <a:p>
          <a:endParaRPr lang="de-DE"/>
        </a:p>
      </dgm:t>
    </dgm:pt>
    <dgm:pt modelId="{81F50848-EDFB-4B8F-B720-D845A95A3100}" type="pres">
      <dgm:prSet presAssocID="{1CFC74DA-92FD-4008-B44A-B7CBA646D29D}" presName="composite2" presStyleCnt="0"/>
      <dgm:spPr/>
      <dgm:t>
        <a:bodyPr/>
        <a:lstStyle/>
        <a:p>
          <a:endParaRPr lang="de-DE"/>
        </a:p>
      </dgm:t>
    </dgm:pt>
    <dgm:pt modelId="{9A081E79-95D0-4D63-BC0A-C8EA6E27784C}" type="pres">
      <dgm:prSet presAssocID="{1CFC74DA-92FD-4008-B44A-B7CBA646D29D}" presName="background2" presStyleLbl="node2" presStyleIdx="0" presStyleCnt="11"/>
      <dgm:spPr/>
      <dgm:t>
        <a:bodyPr/>
        <a:lstStyle/>
        <a:p>
          <a:endParaRPr lang="de-DE"/>
        </a:p>
      </dgm:t>
    </dgm:pt>
    <dgm:pt modelId="{8085ADDC-A703-41F4-B55E-6A2FFEF66369}" type="pres">
      <dgm:prSet presAssocID="{1CFC74DA-92FD-4008-B44A-B7CBA646D29D}" presName="text2" presStyleLbl="fgAcc2" presStyleIdx="0" presStyleCnt="11" custScaleY="122947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477292E2-3365-46AE-9027-4688117C9E87}" type="pres">
      <dgm:prSet presAssocID="{1CFC74DA-92FD-4008-B44A-B7CBA646D29D}" presName="hierChild3" presStyleCnt="0"/>
      <dgm:spPr/>
      <dgm:t>
        <a:bodyPr/>
        <a:lstStyle/>
        <a:p>
          <a:endParaRPr lang="de-DE"/>
        </a:p>
      </dgm:t>
    </dgm:pt>
    <dgm:pt modelId="{353028C0-F22D-4B93-A109-37FA61501695}" type="pres">
      <dgm:prSet presAssocID="{82DDBEDE-C3C2-4190-8A5E-451DF941ACC0}" presName="Name10" presStyleLbl="parChTrans1D2" presStyleIdx="1" presStyleCnt="11"/>
      <dgm:spPr/>
      <dgm:t>
        <a:bodyPr/>
        <a:lstStyle/>
        <a:p>
          <a:endParaRPr lang="de-DE"/>
        </a:p>
      </dgm:t>
    </dgm:pt>
    <dgm:pt modelId="{790BC613-844A-451B-8459-9575753B0E65}" type="pres">
      <dgm:prSet presAssocID="{026CA111-9ED1-441E-9878-D0C5DFA41DA7}" presName="hierRoot2" presStyleCnt="0"/>
      <dgm:spPr/>
      <dgm:t>
        <a:bodyPr/>
        <a:lstStyle/>
        <a:p>
          <a:endParaRPr lang="de-DE"/>
        </a:p>
      </dgm:t>
    </dgm:pt>
    <dgm:pt modelId="{03651DCF-BF53-4E0F-96E8-7AF8F8A985BC}" type="pres">
      <dgm:prSet presAssocID="{026CA111-9ED1-441E-9878-D0C5DFA41DA7}" presName="composite2" presStyleCnt="0"/>
      <dgm:spPr/>
      <dgm:t>
        <a:bodyPr/>
        <a:lstStyle/>
        <a:p>
          <a:endParaRPr lang="de-DE"/>
        </a:p>
      </dgm:t>
    </dgm:pt>
    <dgm:pt modelId="{503CC876-FD95-4DA8-9217-A8AFC2FE614B}" type="pres">
      <dgm:prSet presAssocID="{026CA111-9ED1-441E-9878-D0C5DFA41DA7}" presName="background2" presStyleLbl="node2" presStyleIdx="1" presStyleCnt="11"/>
      <dgm:spPr/>
      <dgm:t>
        <a:bodyPr/>
        <a:lstStyle/>
        <a:p>
          <a:endParaRPr lang="de-DE"/>
        </a:p>
      </dgm:t>
    </dgm:pt>
    <dgm:pt modelId="{9DAB5A9A-396F-41BC-A6D7-B49377EC225D}" type="pres">
      <dgm:prSet presAssocID="{026CA111-9ED1-441E-9878-D0C5DFA41DA7}" presName="text2" presStyleLbl="fgAcc2" presStyleIdx="1" presStyleCnt="11" custScaleY="122947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C80F070-CD0C-4578-97B5-D8E550C28338}" type="pres">
      <dgm:prSet presAssocID="{026CA111-9ED1-441E-9878-D0C5DFA41DA7}" presName="hierChild3" presStyleCnt="0"/>
      <dgm:spPr/>
      <dgm:t>
        <a:bodyPr/>
        <a:lstStyle/>
        <a:p>
          <a:endParaRPr lang="de-DE"/>
        </a:p>
      </dgm:t>
    </dgm:pt>
    <dgm:pt modelId="{6F130674-5185-4B5E-A877-F5751130ECCA}" type="pres">
      <dgm:prSet presAssocID="{D44EB159-B2BB-444D-A9C3-F277EB8370CA}" presName="Name10" presStyleLbl="parChTrans1D2" presStyleIdx="2" presStyleCnt="11"/>
      <dgm:spPr/>
      <dgm:t>
        <a:bodyPr/>
        <a:lstStyle/>
        <a:p>
          <a:endParaRPr lang="de-DE"/>
        </a:p>
      </dgm:t>
    </dgm:pt>
    <dgm:pt modelId="{3B985896-1B1D-4B80-A3C9-96C3F2E7F618}" type="pres">
      <dgm:prSet presAssocID="{7CE8CC13-6E1C-4311-B9B0-E6ADAE5FDABB}" presName="hierRoot2" presStyleCnt="0"/>
      <dgm:spPr/>
      <dgm:t>
        <a:bodyPr/>
        <a:lstStyle/>
        <a:p>
          <a:endParaRPr lang="de-DE"/>
        </a:p>
      </dgm:t>
    </dgm:pt>
    <dgm:pt modelId="{AA6A7FF3-12B1-46D4-B500-37711D547FBE}" type="pres">
      <dgm:prSet presAssocID="{7CE8CC13-6E1C-4311-B9B0-E6ADAE5FDABB}" presName="composite2" presStyleCnt="0"/>
      <dgm:spPr/>
      <dgm:t>
        <a:bodyPr/>
        <a:lstStyle/>
        <a:p>
          <a:endParaRPr lang="de-DE"/>
        </a:p>
      </dgm:t>
    </dgm:pt>
    <dgm:pt modelId="{359C54B8-D530-49F1-984B-9A4AB742D4CC}" type="pres">
      <dgm:prSet presAssocID="{7CE8CC13-6E1C-4311-B9B0-E6ADAE5FDABB}" presName="background2" presStyleLbl="node2" presStyleIdx="2" presStyleCnt="11"/>
      <dgm:spPr/>
      <dgm:t>
        <a:bodyPr/>
        <a:lstStyle/>
        <a:p>
          <a:endParaRPr lang="de-DE"/>
        </a:p>
      </dgm:t>
    </dgm:pt>
    <dgm:pt modelId="{7496359C-0BF3-4300-8906-A7E87F5F0F07}" type="pres">
      <dgm:prSet presAssocID="{7CE8CC13-6E1C-4311-B9B0-E6ADAE5FDABB}" presName="text2" presStyleLbl="fgAcc2" presStyleIdx="2" presStyleCnt="11" custScaleY="122947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4BC4D19B-DC56-414B-BC65-531117352285}" type="pres">
      <dgm:prSet presAssocID="{7CE8CC13-6E1C-4311-B9B0-E6ADAE5FDABB}" presName="hierChild3" presStyleCnt="0"/>
      <dgm:spPr/>
      <dgm:t>
        <a:bodyPr/>
        <a:lstStyle/>
        <a:p>
          <a:endParaRPr lang="de-DE"/>
        </a:p>
      </dgm:t>
    </dgm:pt>
    <dgm:pt modelId="{2140FC1C-29FA-41BF-83C1-34197FE217AF}" type="pres">
      <dgm:prSet presAssocID="{62648FD6-9357-4573-AB6E-35F96669AB90}" presName="Name10" presStyleLbl="parChTrans1D2" presStyleIdx="3" presStyleCnt="11"/>
      <dgm:spPr/>
      <dgm:t>
        <a:bodyPr/>
        <a:lstStyle/>
        <a:p>
          <a:endParaRPr lang="de-DE"/>
        </a:p>
      </dgm:t>
    </dgm:pt>
    <dgm:pt modelId="{B06EDCF0-3C87-4D6B-ACF7-90E6A99217ED}" type="pres">
      <dgm:prSet presAssocID="{DBF4A2B3-81EA-42FA-A791-5186C9874415}" presName="hierRoot2" presStyleCnt="0"/>
      <dgm:spPr/>
      <dgm:t>
        <a:bodyPr/>
        <a:lstStyle/>
        <a:p>
          <a:endParaRPr lang="de-DE"/>
        </a:p>
      </dgm:t>
    </dgm:pt>
    <dgm:pt modelId="{3FA62C38-4440-408B-8D93-3EBD03732867}" type="pres">
      <dgm:prSet presAssocID="{DBF4A2B3-81EA-42FA-A791-5186C9874415}" presName="composite2" presStyleCnt="0"/>
      <dgm:spPr/>
      <dgm:t>
        <a:bodyPr/>
        <a:lstStyle/>
        <a:p>
          <a:endParaRPr lang="de-DE"/>
        </a:p>
      </dgm:t>
    </dgm:pt>
    <dgm:pt modelId="{BF617EAE-D21B-45F5-A4CC-5C717B18078E}" type="pres">
      <dgm:prSet presAssocID="{DBF4A2B3-81EA-42FA-A791-5186C9874415}" presName="background2" presStyleLbl="node2" presStyleIdx="3" presStyleCnt="11"/>
      <dgm:spPr/>
      <dgm:t>
        <a:bodyPr/>
        <a:lstStyle/>
        <a:p>
          <a:endParaRPr lang="de-DE"/>
        </a:p>
      </dgm:t>
    </dgm:pt>
    <dgm:pt modelId="{5B0B3DED-E719-4D6B-86B7-1CF7722AF90B}" type="pres">
      <dgm:prSet presAssocID="{DBF4A2B3-81EA-42FA-A791-5186C9874415}" presName="text2" presStyleLbl="fgAcc2" presStyleIdx="3" presStyleCnt="11" custScaleY="122947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63165094-48BF-4B59-A506-35711D889063}" type="pres">
      <dgm:prSet presAssocID="{DBF4A2B3-81EA-42FA-A791-5186C9874415}" presName="hierChild3" presStyleCnt="0"/>
      <dgm:spPr/>
      <dgm:t>
        <a:bodyPr/>
        <a:lstStyle/>
        <a:p>
          <a:endParaRPr lang="de-DE"/>
        </a:p>
      </dgm:t>
    </dgm:pt>
    <dgm:pt modelId="{92FFF8B4-839A-4F19-BA01-F57E209DF532}" type="pres">
      <dgm:prSet presAssocID="{E895E5E9-3074-42B9-A29D-048CAFB09E3F}" presName="Name10" presStyleLbl="parChTrans1D2" presStyleIdx="4" presStyleCnt="11"/>
      <dgm:spPr/>
      <dgm:t>
        <a:bodyPr/>
        <a:lstStyle/>
        <a:p>
          <a:endParaRPr lang="de-DE"/>
        </a:p>
      </dgm:t>
    </dgm:pt>
    <dgm:pt modelId="{8F59DCE9-1E5A-41D5-BF0F-07D2D43B85F5}" type="pres">
      <dgm:prSet presAssocID="{53096CAD-5911-4BBF-9A2E-D25154E13119}" presName="hierRoot2" presStyleCnt="0"/>
      <dgm:spPr/>
      <dgm:t>
        <a:bodyPr/>
        <a:lstStyle/>
        <a:p>
          <a:endParaRPr lang="de-DE"/>
        </a:p>
      </dgm:t>
    </dgm:pt>
    <dgm:pt modelId="{1A3ECF78-A8CB-4C64-9850-350D3334A7E3}" type="pres">
      <dgm:prSet presAssocID="{53096CAD-5911-4BBF-9A2E-D25154E13119}" presName="composite2" presStyleCnt="0"/>
      <dgm:spPr/>
      <dgm:t>
        <a:bodyPr/>
        <a:lstStyle/>
        <a:p>
          <a:endParaRPr lang="de-DE"/>
        </a:p>
      </dgm:t>
    </dgm:pt>
    <dgm:pt modelId="{922A0532-89E4-4820-B004-29B5A6FF2759}" type="pres">
      <dgm:prSet presAssocID="{53096CAD-5911-4BBF-9A2E-D25154E13119}" presName="background2" presStyleLbl="node2" presStyleIdx="4" presStyleCnt="11"/>
      <dgm:spPr/>
      <dgm:t>
        <a:bodyPr/>
        <a:lstStyle/>
        <a:p>
          <a:endParaRPr lang="de-DE"/>
        </a:p>
      </dgm:t>
    </dgm:pt>
    <dgm:pt modelId="{865DA3FD-34FF-4DDF-8624-47BAE1668797}" type="pres">
      <dgm:prSet presAssocID="{53096CAD-5911-4BBF-9A2E-D25154E13119}" presName="text2" presStyleLbl="fgAcc2" presStyleIdx="4" presStyleCnt="11" custScaleY="122947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0D70196-3213-46FD-A459-E93A0D45880F}" type="pres">
      <dgm:prSet presAssocID="{53096CAD-5911-4BBF-9A2E-D25154E13119}" presName="hierChild3" presStyleCnt="0"/>
      <dgm:spPr/>
      <dgm:t>
        <a:bodyPr/>
        <a:lstStyle/>
        <a:p>
          <a:endParaRPr lang="de-DE"/>
        </a:p>
      </dgm:t>
    </dgm:pt>
    <dgm:pt modelId="{890BF495-0AEF-4693-A1D5-7607DCCB8AFA}" type="pres">
      <dgm:prSet presAssocID="{C974969D-5B90-4193-86B9-8EC574272D97}" presName="Name10" presStyleLbl="parChTrans1D2" presStyleIdx="5" presStyleCnt="11"/>
      <dgm:spPr/>
      <dgm:t>
        <a:bodyPr/>
        <a:lstStyle/>
        <a:p>
          <a:endParaRPr lang="de-DE"/>
        </a:p>
      </dgm:t>
    </dgm:pt>
    <dgm:pt modelId="{FC541B85-1715-4CF0-98AC-80F82CD7D1AB}" type="pres">
      <dgm:prSet presAssocID="{57A31D5D-8066-423E-A2DC-A9CB82CA10E7}" presName="hierRoot2" presStyleCnt="0"/>
      <dgm:spPr/>
      <dgm:t>
        <a:bodyPr/>
        <a:lstStyle/>
        <a:p>
          <a:endParaRPr lang="de-DE"/>
        </a:p>
      </dgm:t>
    </dgm:pt>
    <dgm:pt modelId="{B2F8BA9E-1FDB-4F3E-B811-C2FEB3AE6C87}" type="pres">
      <dgm:prSet presAssocID="{57A31D5D-8066-423E-A2DC-A9CB82CA10E7}" presName="composite2" presStyleCnt="0"/>
      <dgm:spPr/>
      <dgm:t>
        <a:bodyPr/>
        <a:lstStyle/>
        <a:p>
          <a:endParaRPr lang="de-DE"/>
        </a:p>
      </dgm:t>
    </dgm:pt>
    <dgm:pt modelId="{CFA3E812-B00C-4C0F-826F-8066CBD71731}" type="pres">
      <dgm:prSet presAssocID="{57A31D5D-8066-423E-A2DC-A9CB82CA10E7}" presName="background2" presStyleLbl="node2" presStyleIdx="5" presStyleCnt="11"/>
      <dgm:spPr/>
      <dgm:t>
        <a:bodyPr/>
        <a:lstStyle/>
        <a:p>
          <a:endParaRPr lang="de-DE"/>
        </a:p>
      </dgm:t>
    </dgm:pt>
    <dgm:pt modelId="{7AC7072A-C359-49F3-91BB-826B0D5992CB}" type="pres">
      <dgm:prSet presAssocID="{57A31D5D-8066-423E-A2DC-A9CB82CA10E7}" presName="text2" presStyleLbl="fgAcc2" presStyleIdx="5" presStyleCnt="11" custScaleY="122947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248C62F-0BB8-4C46-B149-DF5E31CE6699}" type="pres">
      <dgm:prSet presAssocID="{57A31D5D-8066-423E-A2DC-A9CB82CA10E7}" presName="hierChild3" presStyleCnt="0"/>
      <dgm:spPr/>
      <dgm:t>
        <a:bodyPr/>
        <a:lstStyle/>
        <a:p>
          <a:endParaRPr lang="de-DE"/>
        </a:p>
      </dgm:t>
    </dgm:pt>
    <dgm:pt modelId="{010C4863-C549-4F7F-BC56-4A6725CA759C}" type="pres">
      <dgm:prSet presAssocID="{734A8600-810C-42A1-A0C7-2DF55E5724A9}" presName="Name10" presStyleLbl="parChTrans1D2" presStyleIdx="6" presStyleCnt="11"/>
      <dgm:spPr/>
      <dgm:t>
        <a:bodyPr/>
        <a:lstStyle/>
        <a:p>
          <a:endParaRPr lang="de-DE"/>
        </a:p>
      </dgm:t>
    </dgm:pt>
    <dgm:pt modelId="{C1D63C7E-AB9D-446F-BE78-9E866FED6FBD}" type="pres">
      <dgm:prSet presAssocID="{E2C6FE7A-6F83-49E8-A6B5-F9B28C15655E}" presName="hierRoot2" presStyleCnt="0"/>
      <dgm:spPr/>
      <dgm:t>
        <a:bodyPr/>
        <a:lstStyle/>
        <a:p>
          <a:endParaRPr lang="de-DE"/>
        </a:p>
      </dgm:t>
    </dgm:pt>
    <dgm:pt modelId="{23A43608-25FE-4925-BFE3-AAA5706BD6CD}" type="pres">
      <dgm:prSet presAssocID="{E2C6FE7A-6F83-49E8-A6B5-F9B28C15655E}" presName="composite2" presStyleCnt="0"/>
      <dgm:spPr/>
      <dgm:t>
        <a:bodyPr/>
        <a:lstStyle/>
        <a:p>
          <a:endParaRPr lang="de-DE"/>
        </a:p>
      </dgm:t>
    </dgm:pt>
    <dgm:pt modelId="{BEA86482-AC71-4DF3-8AE3-7B567388D8AA}" type="pres">
      <dgm:prSet presAssocID="{E2C6FE7A-6F83-49E8-A6B5-F9B28C15655E}" presName="background2" presStyleLbl="node2" presStyleIdx="6" presStyleCnt="11"/>
      <dgm:spPr/>
      <dgm:t>
        <a:bodyPr/>
        <a:lstStyle/>
        <a:p>
          <a:endParaRPr lang="de-DE"/>
        </a:p>
      </dgm:t>
    </dgm:pt>
    <dgm:pt modelId="{47245963-CBBC-4B1F-AE77-F4C3B478C828}" type="pres">
      <dgm:prSet presAssocID="{E2C6FE7A-6F83-49E8-A6B5-F9B28C15655E}" presName="text2" presStyleLbl="fgAcc2" presStyleIdx="6" presStyleCnt="11" custScaleY="122947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29E8F36-C10B-4C4E-89AD-2CB7F0CE4EE3}" type="pres">
      <dgm:prSet presAssocID="{E2C6FE7A-6F83-49E8-A6B5-F9B28C15655E}" presName="hierChild3" presStyleCnt="0"/>
      <dgm:spPr/>
      <dgm:t>
        <a:bodyPr/>
        <a:lstStyle/>
        <a:p>
          <a:endParaRPr lang="de-DE"/>
        </a:p>
      </dgm:t>
    </dgm:pt>
    <dgm:pt modelId="{36E805B9-1B4F-4949-B91C-5CF9B096D4EC}" type="pres">
      <dgm:prSet presAssocID="{2E10D31B-0B0D-40DE-90F3-A8903B668A43}" presName="Name10" presStyleLbl="parChTrans1D2" presStyleIdx="7" presStyleCnt="11"/>
      <dgm:spPr/>
      <dgm:t>
        <a:bodyPr/>
        <a:lstStyle/>
        <a:p>
          <a:endParaRPr lang="de-DE"/>
        </a:p>
      </dgm:t>
    </dgm:pt>
    <dgm:pt modelId="{FB89B493-674C-4E7B-9E83-B04B591DD6A1}" type="pres">
      <dgm:prSet presAssocID="{5D1043A0-666B-4FB5-91A6-6860FA29B3C6}" presName="hierRoot2" presStyleCnt="0"/>
      <dgm:spPr/>
      <dgm:t>
        <a:bodyPr/>
        <a:lstStyle/>
        <a:p>
          <a:endParaRPr lang="de-DE"/>
        </a:p>
      </dgm:t>
    </dgm:pt>
    <dgm:pt modelId="{7602B4CD-7111-487A-9053-31AF4376C631}" type="pres">
      <dgm:prSet presAssocID="{5D1043A0-666B-4FB5-91A6-6860FA29B3C6}" presName="composite2" presStyleCnt="0"/>
      <dgm:spPr/>
      <dgm:t>
        <a:bodyPr/>
        <a:lstStyle/>
        <a:p>
          <a:endParaRPr lang="de-DE"/>
        </a:p>
      </dgm:t>
    </dgm:pt>
    <dgm:pt modelId="{16029180-6F20-4EFC-AFCF-8BF89E7B87D9}" type="pres">
      <dgm:prSet presAssocID="{5D1043A0-666B-4FB5-91A6-6860FA29B3C6}" presName="background2" presStyleLbl="node2" presStyleIdx="7" presStyleCnt="11"/>
      <dgm:spPr/>
      <dgm:t>
        <a:bodyPr/>
        <a:lstStyle/>
        <a:p>
          <a:endParaRPr lang="de-DE"/>
        </a:p>
      </dgm:t>
    </dgm:pt>
    <dgm:pt modelId="{38EE65C3-07E3-4D82-AD10-E99F195D2922}" type="pres">
      <dgm:prSet presAssocID="{5D1043A0-666B-4FB5-91A6-6860FA29B3C6}" presName="text2" presStyleLbl="fgAcc2" presStyleIdx="7" presStyleCnt="11" custScaleY="122947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ACA9CDB-4327-4EB7-B1F7-A55BBAD851F1}" type="pres">
      <dgm:prSet presAssocID="{5D1043A0-666B-4FB5-91A6-6860FA29B3C6}" presName="hierChild3" presStyleCnt="0"/>
      <dgm:spPr/>
      <dgm:t>
        <a:bodyPr/>
        <a:lstStyle/>
        <a:p>
          <a:endParaRPr lang="de-DE"/>
        </a:p>
      </dgm:t>
    </dgm:pt>
    <dgm:pt modelId="{0E574840-E6FC-4DFD-9D5F-7E1D0F2C0F2C}" type="pres">
      <dgm:prSet presAssocID="{841706CC-916D-461C-9119-15FD6B67DDFF}" presName="Name10" presStyleLbl="parChTrans1D2" presStyleIdx="8" presStyleCnt="11"/>
      <dgm:spPr/>
      <dgm:t>
        <a:bodyPr/>
        <a:lstStyle/>
        <a:p>
          <a:endParaRPr lang="de-DE"/>
        </a:p>
      </dgm:t>
    </dgm:pt>
    <dgm:pt modelId="{DB543F47-2750-41D0-9944-89D63674D051}" type="pres">
      <dgm:prSet presAssocID="{4DDF035F-1128-4A85-9F0B-4BEAE1ACB9B0}" presName="hierRoot2" presStyleCnt="0"/>
      <dgm:spPr/>
      <dgm:t>
        <a:bodyPr/>
        <a:lstStyle/>
        <a:p>
          <a:endParaRPr lang="de-DE"/>
        </a:p>
      </dgm:t>
    </dgm:pt>
    <dgm:pt modelId="{B0734C43-A053-4710-9771-A8DA421C3401}" type="pres">
      <dgm:prSet presAssocID="{4DDF035F-1128-4A85-9F0B-4BEAE1ACB9B0}" presName="composite2" presStyleCnt="0"/>
      <dgm:spPr/>
      <dgm:t>
        <a:bodyPr/>
        <a:lstStyle/>
        <a:p>
          <a:endParaRPr lang="de-DE"/>
        </a:p>
      </dgm:t>
    </dgm:pt>
    <dgm:pt modelId="{C7CB5586-6484-426E-91B1-9247BA8FBE25}" type="pres">
      <dgm:prSet presAssocID="{4DDF035F-1128-4A85-9F0B-4BEAE1ACB9B0}" presName="background2" presStyleLbl="node2" presStyleIdx="8" presStyleCnt="11"/>
      <dgm:spPr/>
      <dgm:t>
        <a:bodyPr/>
        <a:lstStyle/>
        <a:p>
          <a:endParaRPr lang="de-DE"/>
        </a:p>
      </dgm:t>
    </dgm:pt>
    <dgm:pt modelId="{5441A5D8-E77A-49FF-B81F-2797BDDEAB67}" type="pres">
      <dgm:prSet presAssocID="{4DDF035F-1128-4A85-9F0B-4BEAE1ACB9B0}" presName="text2" presStyleLbl="fgAcc2" presStyleIdx="8" presStyleCnt="11" custScaleY="122947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687DEE9B-C20B-49B3-BCC6-75208327FFC9}" type="pres">
      <dgm:prSet presAssocID="{4DDF035F-1128-4A85-9F0B-4BEAE1ACB9B0}" presName="hierChild3" presStyleCnt="0"/>
      <dgm:spPr/>
      <dgm:t>
        <a:bodyPr/>
        <a:lstStyle/>
        <a:p>
          <a:endParaRPr lang="de-DE"/>
        </a:p>
      </dgm:t>
    </dgm:pt>
    <dgm:pt modelId="{5527AC12-585F-47CD-BBCE-9A805A6A27A6}" type="pres">
      <dgm:prSet presAssocID="{18C19886-11F7-44BF-B43A-069BE2A97BD0}" presName="Name10" presStyleLbl="parChTrans1D2" presStyleIdx="9" presStyleCnt="11"/>
      <dgm:spPr/>
      <dgm:t>
        <a:bodyPr/>
        <a:lstStyle/>
        <a:p>
          <a:endParaRPr lang="de-DE"/>
        </a:p>
      </dgm:t>
    </dgm:pt>
    <dgm:pt modelId="{E9D1C648-9382-45DA-8852-E1A2A05D47CA}" type="pres">
      <dgm:prSet presAssocID="{ABC07B84-67E3-459B-9A60-43218B03228D}" presName="hierRoot2" presStyleCnt="0"/>
      <dgm:spPr/>
      <dgm:t>
        <a:bodyPr/>
        <a:lstStyle/>
        <a:p>
          <a:endParaRPr lang="de-DE"/>
        </a:p>
      </dgm:t>
    </dgm:pt>
    <dgm:pt modelId="{AF6772E1-F40B-4BE7-9993-C17A2CAB400F}" type="pres">
      <dgm:prSet presAssocID="{ABC07B84-67E3-459B-9A60-43218B03228D}" presName="composite2" presStyleCnt="0"/>
      <dgm:spPr/>
      <dgm:t>
        <a:bodyPr/>
        <a:lstStyle/>
        <a:p>
          <a:endParaRPr lang="de-DE"/>
        </a:p>
      </dgm:t>
    </dgm:pt>
    <dgm:pt modelId="{DB98AE45-AAAC-49BF-A459-BD7D80D6A4F7}" type="pres">
      <dgm:prSet presAssocID="{ABC07B84-67E3-459B-9A60-43218B03228D}" presName="background2" presStyleLbl="node2" presStyleIdx="9" presStyleCnt="11"/>
      <dgm:spPr/>
      <dgm:t>
        <a:bodyPr/>
        <a:lstStyle/>
        <a:p>
          <a:endParaRPr lang="de-DE"/>
        </a:p>
      </dgm:t>
    </dgm:pt>
    <dgm:pt modelId="{2181EB93-5517-472F-91BD-77AA13AC271D}" type="pres">
      <dgm:prSet presAssocID="{ABC07B84-67E3-459B-9A60-43218B03228D}" presName="text2" presStyleLbl="fgAcc2" presStyleIdx="9" presStyleCnt="11" custScaleY="122947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6B232F9-54A2-4FEF-8F2D-3D39FAB427AA}" type="pres">
      <dgm:prSet presAssocID="{ABC07B84-67E3-459B-9A60-43218B03228D}" presName="hierChild3" presStyleCnt="0"/>
      <dgm:spPr/>
      <dgm:t>
        <a:bodyPr/>
        <a:lstStyle/>
        <a:p>
          <a:endParaRPr lang="de-DE"/>
        </a:p>
      </dgm:t>
    </dgm:pt>
    <dgm:pt modelId="{DDCCBFE4-D39F-4AB0-9BB9-CEBC12B2C8EA}" type="pres">
      <dgm:prSet presAssocID="{81083675-2DBC-40C8-8A9E-667B1381D3E6}" presName="Name10" presStyleLbl="parChTrans1D2" presStyleIdx="10" presStyleCnt="11"/>
      <dgm:spPr/>
      <dgm:t>
        <a:bodyPr/>
        <a:lstStyle/>
        <a:p>
          <a:endParaRPr lang="de-DE"/>
        </a:p>
      </dgm:t>
    </dgm:pt>
    <dgm:pt modelId="{DD57C07B-A6D3-4189-8466-2CB983BFA5AA}" type="pres">
      <dgm:prSet presAssocID="{6AC987E3-7F6D-4BBF-AD21-D9BF53201B15}" presName="hierRoot2" presStyleCnt="0"/>
      <dgm:spPr/>
      <dgm:t>
        <a:bodyPr/>
        <a:lstStyle/>
        <a:p>
          <a:endParaRPr lang="de-DE"/>
        </a:p>
      </dgm:t>
    </dgm:pt>
    <dgm:pt modelId="{68BFC79B-5543-41B7-B0CE-3CD805E15929}" type="pres">
      <dgm:prSet presAssocID="{6AC987E3-7F6D-4BBF-AD21-D9BF53201B15}" presName="composite2" presStyleCnt="0"/>
      <dgm:spPr/>
      <dgm:t>
        <a:bodyPr/>
        <a:lstStyle/>
        <a:p>
          <a:endParaRPr lang="de-DE"/>
        </a:p>
      </dgm:t>
    </dgm:pt>
    <dgm:pt modelId="{1F548D60-BFC1-4CE0-8961-3CE433EDD13B}" type="pres">
      <dgm:prSet presAssocID="{6AC987E3-7F6D-4BBF-AD21-D9BF53201B15}" presName="background2" presStyleLbl="node2" presStyleIdx="10" presStyleCnt="11"/>
      <dgm:spPr/>
      <dgm:t>
        <a:bodyPr/>
        <a:lstStyle/>
        <a:p>
          <a:endParaRPr lang="de-DE"/>
        </a:p>
      </dgm:t>
    </dgm:pt>
    <dgm:pt modelId="{56F544C2-17D6-4826-BA14-DFE371C750D4}" type="pres">
      <dgm:prSet presAssocID="{6AC987E3-7F6D-4BBF-AD21-D9BF53201B15}" presName="text2" presStyleLbl="fgAcc2" presStyleIdx="10" presStyleCnt="11" custScaleY="122947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B46EA93-DA36-4700-A2BE-F75A40D5D75C}" type="pres">
      <dgm:prSet presAssocID="{6AC987E3-7F6D-4BBF-AD21-D9BF53201B15}" presName="hierChild3" presStyleCnt="0"/>
      <dgm:spPr/>
      <dgm:t>
        <a:bodyPr/>
        <a:lstStyle/>
        <a:p>
          <a:endParaRPr lang="de-DE"/>
        </a:p>
      </dgm:t>
    </dgm:pt>
  </dgm:ptLst>
  <dgm:cxnLst>
    <dgm:cxn modelId="{5EA90848-64FC-46A0-9600-FF2CA0D49854}" type="presOf" srcId="{ABC07B84-67E3-459B-9A60-43218B03228D}" destId="{2181EB93-5517-472F-91BD-77AA13AC271D}" srcOrd="0" destOrd="0" presId="urn:microsoft.com/office/officeart/2005/8/layout/hierarchy1"/>
    <dgm:cxn modelId="{FE90E693-433A-45C4-A8C2-72E831F542EB}" type="presOf" srcId="{18C19886-11F7-44BF-B43A-069BE2A97BD0}" destId="{5527AC12-585F-47CD-BBCE-9A805A6A27A6}" srcOrd="0" destOrd="0" presId="urn:microsoft.com/office/officeart/2005/8/layout/hierarchy1"/>
    <dgm:cxn modelId="{6EA0C2A6-E3A6-42BF-864F-D9555C0FA448}" type="presOf" srcId="{57A31D5D-8066-423E-A2DC-A9CB82CA10E7}" destId="{7AC7072A-C359-49F3-91BB-826B0D5992CB}" srcOrd="0" destOrd="0" presId="urn:microsoft.com/office/officeart/2005/8/layout/hierarchy1"/>
    <dgm:cxn modelId="{0B56893F-82F6-4457-A771-571BDAD79BD6}" type="presOf" srcId="{DBF4A2B3-81EA-42FA-A791-5186C9874415}" destId="{5B0B3DED-E719-4D6B-86B7-1CF7722AF90B}" srcOrd="0" destOrd="0" presId="urn:microsoft.com/office/officeart/2005/8/layout/hierarchy1"/>
    <dgm:cxn modelId="{DCDE4C3C-6A68-445D-9DAD-70D5E84C59D6}" srcId="{919A5CA8-944C-44BF-86F8-958E42E30BA7}" destId="{6AC987E3-7F6D-4BBF-AD21-D9BF53201B15}" srcOrd="10" destOrd="0" parTransId="{81083675-2DBC-40C8-8A9E-667B1381D3E6}" sibTransId="{AB135382-FF10-4C35-8ADE-A72DD01727C7}"/>
    <dgm:cxn modelId="{CFBEC282-958B-477B-ABAA-6DE6CF1D4A3F}" type="presOf" srcId="{7CE8CC13-6E1C-4311-B9B0-E6ADAE5FDABB}" destId="{7496359C-0BF3-4300-8906-A7E87F5F0F07}" srcOrd="0" destOrd="0" presId="urn:microsoft.com/office/officeart/2005/8/layout/hierarchy1"/>
    <dgm:cxn modelId="{CE43A50C-C25A-49DB-ABC6-65773633CAA1}" srcId="{919A5CA8-944C-44BF-86F8-958E42E30BA7}" destId="{DBF4A2B3-81EA-42FA-A791-5186C9874415}" srcOrd="3" destOrd="0" parTransId="{62648FD6-9357-4573-AB6E-35F96669AB90}" sibTransId="{DF955E3D-5F64-40F2-B5DC-6E9A1DBE2365}"/>
    <dgm:cxn modelId="{E89F285F-5C00-40A0-9835-54FB4BDE60DD}" srcId="{2C10468A-629E-4293-B155-4150F2B8B1B5}" destId="{919A5CA8-944C-44BF-86F8-958E42E30BA7}" srcOrd="0" destOrd="0" parTransId="{B11B72CC-5882-4D56-9A5E-2264490C1BD9}" sibTransId="{BE1079EC-23EE-428B-B019-7E47607416B4}"/>
    <dgm:cxn modelId="{379B2460-C32E-4E36-8C48-1EEB7D268EB2}" type="presOf" srcId="{E2C6FE7A-6F83-49E8-A6B5-F9B28C15655E}" destId="{47245963-CBBC-4B1F-AE77-F4C3B478C828}" srcOrd="0" destOrd="0" presId="urn:microsoft.com/office/officeart/2005/8/layout/hierarchy1"/>
    <dgm:cxn modelId="{968FEF54-DB91-4F9E-B6BA-93CD286515D7}" type="presOf" srcId="{4DDF035F-1128-4A85-9F0B-4BEAE1ACB9B0}" destId="{5441A5D8-E77A-49FF-B81F-2797BDDEAB67}" srcOrd="0" destOrd="0" presId="urn:microsoft.com/office/officeart/2005/8/layout/hierarchy1"/>
    <dgm:cxn modelId="{E8FBE7FC-4600-4417-8B8B-3C270EC39D73}" type="presOf" srcId="{D44EB159-B2BB-444D-A9C3-F277EB8370CA}" destId="{6F130674-5185-4B5E-A877-F5751130ECCA}" srcOrd="0" destOrd="0" presId="urn:microsoft.com/office/officeart/2005/8/layout/hierarchy1"/>
    <dgm:cxn modelId="{8B47EF7E-7C9B-44B5-A93E-8C49B4C5911A}" srcId="{919A5CA8-944C-44BF-86F8-958E42E30BA7}" destId="{1CFC74DA-92FD-4008-B44A-B7CBA646D29D}" srcOrd="0" destOrd="0" parTransId="{EBAB500E-0F57-41A4-B33C-42C0F47EE0B3}" sibTransId="{828B207D-D4DB-4561-A739-D4BB561F20B4}"/>
    <dgm:cxn modelId="{CBFECD09-8392-4CE2-A49F-611CBB204576}" type="presOf" srcId="{C974969D-5B90-4193-86B9-8EC574272D97}" destId="{890BF495-0AEF-4693-A1D5-7607DCCB8AFA}" srcOrd="0" destOrd="0" presId="urn:microsoft.com/office/officeart/2005/8/layout/hierarchy1"/>
    <dgm:cxn modelId="{950F4ADA-BF7F-49FD-A22D-B145CB5D30C1}" type="presOf" srcId="{82DDBEDE-C3C2-4190-8A5E-451DF941ACC0}" destId="{353028C0-F22D-4B93-A109-37FA61501695}" srcOrd="0" destOrd="0" presId="urn:microsoft.com/office/officeart/2005/8/layout/hierarchy1"/>
    <dgm:cxn modelId="{E0F57E8F-3128-46FA-898C-10B9111AC9E1}" type="presOf" srcId="{53096CAD-5911-4BBF-9A2E-D25154E13119}" destId="{865DA3FD-34FF-4DDF-8624-47BAE1668797}" srcOrd="0" destOrd="0" presId="urn:microsoft.com/office/officeart/2005/8/layout/hierarchy1"/>
    <dgm:cxn modelId="{EFF0A471-6771-4DDB-8D21-E9BA07284B28}" type="presOf" srcId="{EBAB500E-0F57-41A4-B33C-42C0F47EE0B3}" destId="{1E0D6BA7-00AD-46FD-8697-A2770A57A204}" srcOrd="0" destOrd="0" presId="urn:microsoft.com/office/officeart/2005/8/layout/hierarchy1"/>
    <dgm:cxn modelId="{2B10482D-2883-41E2-986A-1D9455633B6C}" srcId="{919A5CA8-944C-44BF-86F8-958E42E30BA7}" destId="{026CA111-9ED1-441E-9878-D0C5DFA41DA7}" srcOrd="1" destOrd="0" parTransId="{82DDBEDE-C3C2-4190-8A5E-451DF941ACC0}" sibTransId="{A0B9A4F6-83B0-4EE8-B6EC-862A202FA660}"/>
    <dgm:cxn modelId="{3210695D-4F78-4B9D-98F5-8AA863EBB666}" type="presOf" srcId="{5D1043A0-666B-4FB5-91A6-6860FA29B3C6}" destId="{38EE65C3-07E3-4D82-AD10-E99F195D2922}" srcOrd="0" destOrd="0" presId="urn:microsoft.com/office/officeart/2005/8/layout/hierarchy1"/>
    <dgm:cxn modelId="{EAF72758-1B96-46D8-9575-937F01A314DF}" type="presOf" srcId="{62648FD6-9357-4573-AB6E-35F96669AB90}" destId="{2140FC1C-29FA-41BF-83C1-34197FE217AF}" srcOrd="0" destOrd="0" presId="urn:microsoft.com/office/officeart/2005/8/layout/hierarchy1"/>
    <dgm:cxn modelId="{ECF42C37-7160-4E52-A35A-122DA07B27D0}" type="presOf" srcId="{841706CC-916D-461C-9119-15FD6B67DDFF}" destId="{0E574840-E6FC-4DFD-9D5F-7E1D0F2C0F2C}" srcOrd="0" destOrd="0" presId="urn:microsoft.com/office/officeart/2005/8/layout/hierarchy1"/>
    <dgm:cxn modelId="{7B96E774-7857-4E85-9A38-64FAD1D914EB}" type="presOf" srcId="{81083675-2DBC-40C8-8A9E-667B1381D3E6}" destId="{DDCCBFE4-D39F-4AB0-9BB9-CEBC12B2C8EA}" srcOrd="0" destOrd="0" presId="urn:microsoft.com/office/officeart/2005/8/layout/hierarchy1"/>
    <dgm:cxn modelId="{285A794B-C9D3-4908-A933-799C7D7F3D34}" srcId="{919A5CA8-944C-44BF-86F8-958E42E30BA7}" destId="{4DDF035F-1128-4A85-9F0B-4BEAE1ACB9B0}" srcOrd="8" destOrd="0" parTransId="{841706CC-916D-461C-9119-15FD6B67DDFF}" sibTransId="{08DA5CC0-0BA4-4DE1-B303-FC7E384B74DF}"/>
    <dgm:cxn modelId="{B788DAF2-6846-4B58-A819-66982B1274B8}" srcId="{919A5CA8-944C-44BF-86F8-958E42E30BA7}" destId="{7CE8CC13-6E1C-4311-B9B0-E6ADAE5FDABB}" srcOrd="2" destOrd="0" parTransId="{D44EB159-B2BB-444D-A9C3-F277EB8370CA}" sibTransId="{89344178-2D3B-41D3-AA89-BA3694357A9B}"/>
    <dgm:cxn modelId="{F1FC8844-1DDC-4F3C-B6AE-AD8391AC7771}" srcId="{919A5CA8-944C-44BF-86F8-958E42E30BA7}" destId="{5D1043A0-666B-4FB5-91A6-6860FA29B3C6}" srcOrd="7" destOrd="0" parTransId="{2E10D31B-0B0D-40DE-90F3-A8903B668A43}" sibTransId="{2FBA6387-0994-43DF-9E2E-53F88E39447E}"/>
    <dgm:cxn modelId="{9D05125B-7FF3-4EB4-95F8-8F32104BFCCE}" type="presOf" srcId="{E895E5E9-3074-42B9-A29D-048CAFB09E3F}" destId="{92FFF8B4-839A-4F19-BA01-F57E209DF532}" srcOrd="0" destOrd="0" presId="urn:microsoft.com/office/officeart/2005/8/layout/hierarchy1"/>
    <dgm:cxn modelId="{43368C39-E1C4-49DD-A186-B6795403E3C8}" srcId="{919A5CA8-944C-44BF-86F8-958E42E30BA7}" destId="{57A31D5D-8066-423E-A2DC-A9CB82CA10E7}" srcOrd="5" destOrd="0" parTransId="{C974969D-5B90-4193-86B9-8EC574272D97}" sibTransId="{8879D201-FAD1-44B8-8588-BDCCEEC0D0D2}"/>
    <dgm:cxn modelId="{73FFFDD3-39E8-4DB0-AA57-15E2A47E4D3F}" type="presOf" srcId="{919A5CA8-944C-44BF-86F8-958E42E30BA7}" destId="{520EB4F6-BDC8-4868-B070-EB86817EB2F7}" srcOrd="0" destOrd="0" presId="urn:microsoft.com/office/officeart/2005/8/layout/hierarchy1"/>
    <dgm:cxn modelId="{38B84F40-D6E4-4A98-999F-298DD29987F1}" srcId="{919A5CA8-944C-44BF-86F8-958E42E30BA7}" destId="{53096CAD-5911-4BBF-9A2E-D25154E13119}" srcOrd="4" destOrd="0" parTransId="{E895E5E9-3074-42B9-A29D-048CAFB09E3F}" sibTransId="{00475BA2-100B-43F5-8CB9-3A703625CBE5}"/>
    <dgm:cxn modelId="{25CD4E38-BF4B-4213-BA89-EB8DDE70F649}" srcId="{919A5CA8-944C-44BF-86F8-958E42E30BA7}" destId="{ABC07B84-67E3-459B-9A60-43218B03228D}" srcOrd="9" destOrd="0" parTransId="{18C19886-11F7-44BF-B43A-069BE2A97BD0}" sibTransId="{57180616-484A-465A-A026-B2015643AC9B}"/>
    <dgm:cxn modelId="{1B5BC187-1B7D-4822-B717-093FFCA8BF49}" type="presOf" srcId="{1CFC74DA-92FD-4008-B44A-B7CBA646D29D}" destId="{8085ADDC-A703-41F4-B55E-6A2FFEF66369}" srcOrd="0" destOrd="0" presId="urn:microsoft.com/office/officeart/2005/8/layout/hierarchy1"/>
    <dgm:cxn modelId="{00BB342D-8A19-4F8C-AA60-F4204C02DF4F}" type="presOf" srcId="{734A8600-810C-42A1-A0C7-2DF55E5724A9}" destId="{010C4863-C549-4F7F-BC56-4A6725CA759C}" srcOrd="0" destOrd="0" presId="urn:microsoft.com/office/officeart/2005/8/layout/hierarchy1"/>
    <dgm:cxn modelId="{F04094D7-4BC4-455E-AA33-16E5FFC5D3D9}" type="presOf" srcId="{2C10468A-629E-4293-B155-4150F2B8B1B5}" destId="{7F5EA9DB-4A2E-4261-943D-E7F274657744}" srcOrd="0" destOrd="0" presId="urn:microsoft.com/office/officeart/2005/8/layout/hierarchy1"/>
    <dgm:cxn modelId="{F710F879-FB76-434D-93AC-2973144E21CD}" srcId="{919A5CA8-944C-44BF-86F8-958E42E30BA7}" destId="{E2C6FE7A-6F83-49E8-A6B5-F9B28C15655E}" srcOrd="6" destOrd="0" parTransId="{734A8600-810C-42A1-A0C7-2DF55E5724A9}" sibTransId="{734EC15B-9416-4681-80EF-64FE6B91C8BD}"/>
    <dgm:cxn modelId="{DDE6F523-5A51-4CCC-A6B5-A82F64BCD3B3}" type="presOf" srcId="{026CA111-9ED1-441E-9878-D0C5DFA41DA7}" destId="{9DAB5A9A-396F-41BC-A6D7-B49377EC225D}" srcOrd="0" destOrd="0" presId="urn:microsoft.com/office/officeart/2005/8/layout/hierarchy1"/>
    <dgm:cxn modelId="{D4D64F3B-09CE-4983-BA7C-46D36BCA9FAC}" type="presOf" srcId="{6AC987E3-7F6D-4BBF-AD21-D9BF53201B15}" destId="{56F544C2-17D6-4826-BA14-DFE371C750D4}" srcOrd="0" destOrd="0" presId="urn:microsoft.com/office/officeart/2005/8/layout/hierarchy1"/>
    <dgm:cxn modelId="{1007F366-0D91-4F47-8094-4ABF7762533A}" type="presOf" srcId="{2E10D31B-0B0D-40DE-90F3-A8903B668A43}" destId="{36E805B9-1B4F-4949-B91C-5CF9B096D4EC}" srcOrd="0" destOrd="0" presId="urn:microsoft.com/office/officeart/2005/8/layout/hierarchy1"/>
    <dgm:cxn modelId="{88BA719F-EB40-4F6F-95C8-4DD69E2F5EF6}" type="presParOf" srcId="{7F5EA9DB-4A2E-4261-943D-E7F274657744}" destId="{B1424FD5-3441-4DD5-9D66-840EDAFC5B53}" srcOrd="0" destOrd="0" presId="urn:microsoft.com/office/officeart/2005/8/layout/hierarchy1"/>
    <dgm:cxn modelId="{6A15EEDD-CCA7-4D97-B81A-5E64B4531E96}" type="presParOf" srcId="{B1424FD5-3441-4DD5-9D66-840EDAFC5B53}" destId="{1DF244B9-3D16-4662-A86A-01ABEA5F36B3}" srcOrd="0" destOrd="0" presId="urn:microsoft.com/office/officeart/2005/8/layout/hierarchy1"/>
    <dgm:cxn modelId="{25F44B7E-5BE5-4EBF-B4F9-842C9FA9B18C}" type="presParOf" srcId="{1DF244B9-3D16-4662-A86A-01ABEA5F36B3}" destId="{9EF077B2-6745-400A-9A05-F4D500015DB6}" srcOrd="0" destOrd="0" presId="urn:microsoft.com/office/officeart/2005/8/layout/hierarchy1"/>
    <dgm:cxn modelId="{B07F67E7-545F-4BC3-AC48-EF3301C8D4B0}" type="presParOf" srcId="{1DF244B9-3D16-4662-A86A-01ABEA5F36B3}" destId="{520EB4F6-BDC8-4868-B070-EB86817EB2F7}" srcOrd="1" destOrd="0" presId="urn:microsoft.com/office/officeart/2005/8/layout/hierarchy1"/>
    <dgm:cxn modelId="{F4329DD5-C9A7-42F8-815A-3E7878C85C35}" type="presParOf" srcId="{B1424FD5-3441-4DD5-9D66-840EDAFC5B53}" destId="{F3C3B6A0-9B66-435F-BA9A-B6F90CAC8B54}" srcOrd="1" destOrd="0" presId="urn:microsoft.com/office/officeart/2005/8/layout/hierarchy1"/>
    <dgm:cxn modelId="{E02A0855-695E-4770-A8F6-3BD070B27F26}" type="presParOf" srcId="{F3C3B6A0-9B66-435F-BA9A-B6F90CAC8B54}" destId="{1E0D6BA7-00AD-46FD-8697-A2770A57A204}" srcOrd="0" destOrd="0" presId="urn:microsoft.com/office/officeart/2005/8/layout/hierarchy1"/>
    <dgm:cxn modelId="{6744E0AC-4D9C-49FB-A71A-18F420F1BCCC}" type="presParOf" srcId="{F3C3B6A0-9B66-435F-BA9A-B6F90CAC8B54}" destId="{6400F4F5-B081-4BD2-99B3-53FC2CEF102B}" srcOrd="1" destOrd="0" presId="urn:microsoft.com/office/officeart/2005/8/layout/hierarchy1"/>
    <dgm:cxn modelId="{42265217-5997-4F8A-A4AE-00408E613205}" type="presParOf" srcId="{6400F4F5-B081-4BD2-99B3-53FC2CEF102B}" destId="{81F50848-EDFB-4B8F-B720-D845A95A3100}" srcOrd="0" destOrd="0" presId="urn:microsoft.com/office/officeart/2005/8/layout/hierarchy1"/>
    <dgm:cxn modelId="{E965286C-90D8-4C89-B587-9EA3B80866B9}" type="presParOf" srcId="{81F50848-EDFB-4B8F-B720-D845A95A3100}" destId="{9A081E79-95D0-4D63-BC0A-C8EA6E27784C}" srcOrd="0" destOrd="0" presId="urn:microsoft.com/office/officeart/2005/8/layout/hierarchy1"/>
    <dgm:cxn modelId="{9BED6B1D-35B4-4D42-BCD1-2035929C5871}" type="presParOf" srcId="{81F50848-EDFB-4B8F-B720-D845A95A3100}" destId="{8085ADDC-A703-41F4-B55E-6A2FFEF66369}" srcOrd="1" destOrd="0" presId="urn:microsoft.com/office/officeart/2005/8/layout/hierarchy1"/>
    <dgm:cxn modelId="{0645647A-EAC5-4C82-9C41-957ECFFA1F42}" type="presParOf" srcId="{6400F4F5-B081-4BD2-99B3-53FC2CEF102B}" destId="{477292E2-3365-46AE-9027-4688117C9E87}" srcOrd="1" destOrd="0" presId="urn:microsoft.com/office/officeart/2005/8/layout/hierarchy1"/>
    <dgm:cxn modelId="{6078A6C6-EEC3-40F2-A9F6-9AB47513632D}" type="presParOf" srcId="{F3C3B6A0-9B66-435F-BA9A-B6F90CAC8B54}" destId="{353028C0-F22D-4B93-A109-37FA61501695}" srcOrd="2" destOrd="0" presId="urn:microsoft.com/office/officeart/2005/8/layout/hierarchy1"/>
    <dgm:cxn modelId="{693180FC-1E79-4E58-9578-D226F303F0D0}" type="presParOf" srcId="{F3C3B6A0-9B66-435F-BA9A-B6F90CAC8B54}" destId="{790BC613-844A-451B-8459-9575753B0E65}" srcOrd="3" destOrd="0" presId="urn:microsoft.com/office/officeart/2005/8/layout/hierarchy1"/>
    <dgm:cxn modelId="{F8D36098-AADB-44E2-A457-A0D8197D7D0B}" type="presParOf" srcId="{790BC613-844A-451B-8459-9575753B0E65}" destId="{03651DCF-BF53-4E0F-96E8-7AF8F8A985BC}" srcOrd="0" destOrd="0" presId="urn:microsoft.com/office/officeart/2005/8/layout/hierarchy1"/>
    <dgm:cxn modelId="{C6B89022-3B6E-4991-8FBB-CA6615237222}" type="presParOf" srcId="{03651DCF-BF53-4E0F-96E8-7AF8F8A985BC}" destId="{503CC876-FD95-4DA8-9217-A8AFC2FE614B}" srcOrd="0" destOrd="0" presId="urn:microsoft.com/office/officeart/2005/8/layout/hierarchy1"/>
    <dgm:cxn modelId="{81C895F1-7578-4E6D-83E2-4F15C32A1C29}" type="presParOf" srcId="{03651DCF-BF53-4E0F-96E8-7AF8F8A985BC}" destId="{9DAB5A9A-396F-41BC-A6D7-B49377EC225D}" srcOrd="1" destOrd="0" presId="urn:microsoft.com/office/officeart/2005/8/layout/hierarchy1"/>
    <dgm:cxn modelId="{F6EEB0B4-28E7-41B0-A5D1-563594B6A47E}" type="presParOf" srcId="{790BC613-844A-451B-8459-9575753B0E65}" destId="{3C80F070-CD0C-4578-97B5-D8E550C28338}" srcOrd="1" destOrd="0" presId="urn:microsoft.com/office/officeart/2005/8/layout/hierarchy1"/>
    <dgm:cxn modelId="{83E3D95E-9A8E-4531-B7D6-94A0389BB819}" type="presParOf" srcId="{F3C3B6A0-9B66-435F-BA9A-B6F90CAC8B54}" destId="{6F130674-5185-4B5E-A877-F5751130ECCA}" srcOrd="4" destOrd="0" presId="urn:microsoft.com/office/officeart/2005/8/layout/hierarchy1"/>
    <dgm:cxn modelId="{9C5D6A07-4863-4572-A461-2883086FC838}" type="presParOf" srcId="{F3C3B6A0-9B66-435F-BA9A-B6F90CAC8B54}" destId="{3B985896-1B1D-4B80-A3C9-96C3F2E7F618}" srcOrd="5" destOrd="0" presId="urn:microsoft.com/office/officeart/2005/8/layout/hierarchy1"/>
    <dgm:cxn modelId="{B16B7963-218A-4FC8-963F-420C933C6FE4}" type="presParOf" srcId="{3B985896-1B1D-4B80-A3C9-96C3F2E7F618}" destId="{AA6A7FF3-12B1-46D4-B500-37711D547FBE}" srcOrd="0" destOrd="0" presId="urn:microsoft.com/office/officeart/2005/8/layout/hierarchy1"/>
    <dgm:cxn modelId="{0C4DC8EF-F287-4047-A045-C329445539BB}" type="presParOf" srcId="{AA6A7FF3-12B1-46D4-B500-37711D547FBE}" destId="{359C54B8-D530-49F1-984B-9A4AB742D4CC}" srcOrd="0" destOrd="0" presId="urn:microsoft.com/office/officeart/2005/8/layout/hierarchy1"/>
    <dgm:cxn modelId="{5416C92F-10C7-455C-B4E5-0A1855AEE09F}" type="presParOf" srcId="{AA6A7FF3-12B1-46D4-B500-37711D547FBE}" destId="{7496359C-0BF3-4300-8906-A7E87F5F0F07}" srcOrd="1" destOrd="0" presId="urn:microsoft.com/office/officeart/2005/8/layout/hierarchy1"/>
    <dgm:cxn modelId="{8D78F24E-DD51-4D16-BDD6-6F50C1E46844}" type="presParOf" srcId="{3B985896-1B1D-4B80-A3C9-96C3F2E7F618}" destId="{4BC4D19B-DC56-414B-BC65-531117352285}" srcOrd="1" destOrd="0" presId="urn:microsoft.com/office/officeart/2005/8/layout/hierarchy1"/>
    <dgm:cxn modelId="{8DCDD6E7-683C-47B0-961B-16B3F00B6681}" type="presParOf" srcId="{F3C3B6A0-9B66-435F-BA9A-B6F90CAC8B54}" destId="{2140FC1C-29FA-41BF-83C1-34197FE217AF}" srcOrd="6" destOrd="0" presId="urn:microsoft.com/office/officeart/2005/8/layout/hierarchy1"/>
    <dgm:cxn modelId="{4CB41361-883A-4649-9653-01DE88D1834B}" type="presParOf" srcId="{F3C3B6A0-9B66-435F-BA9A-B6F90CAC8B54}" destId="{B06EDCF0-3C87-4D6B-ACF7-90E6A99217ED}" srcOrd="7" destOrd="0" presId="urn:microsoft.com/office/officeart/2005/8/layout/hierarchy1"/>
    <dgm:cxn modelId="{5484EF13-3CDB-4084-A588-72008BC5765A}" type="presParOf" srcId="{B06EDCF0-3C87-4D6B-ACF7-90E6A99217ED}" destId="{3FA62C38-4440-408B-8D93-3EBD03732867}" srcOrd="0" destOrd="0" presId="urn:microsoft.com/office/officeart/2005/8/layout/hierarchy1"/>
    <dgm:cxn modelId="{F2D1AF00-9B8D-43D4-B8D2-A7B6AE704B84}" type="presParOf" srcId="{3FA62C38-4440-408B-8D93-3EBD03732867}" destId="{BF617EAE-D21B-45F5-A4CC-5C717B18078E}" srcOrd="0" destOrd="0" presId="urn:microsoft.com/office/officeart/2005/8/layout/hierarchy1"/>
    <dgm:cxn modelId="{C5AEA62D-F2FA-495A-A46B-4B67C63FBF03}" type="presParOf" srcId="{3FA62C38-4440-408B-8D93-3EBD03732867}" destId="{5B0B3DED-E719-4D6B-86B7-1CF7722AF90B}" srcOrd="1" destOrd="0" presId="urn:microsoft.com/office/officeart/2005/8/layout/hierarchy1"/>
    <dgm:cxn modelId="{0834A864-BFBA-4D90-A966-3D861AB372F2}" type="presParOf" srcId="{B06EDCF0-3C87-4D6B-ACF7-90E6A99217ED}" destId="{63165094-48BF-4B59-A506-35711D889063}" srcOrd="1" destOrd="0" presId="urn:microsoft.com/office/officeart/2005/8/layout/hierarchy1"/>
    <dgm:cxn modelId="{75C99A7D-4F89-4A37-BC91-82FFDB94C68B}" type="presParOf" srcId="{F3C3B6A0-9B66-435F-BA9A-B6F90CAC8B54}" destId="{92FFF8B4-839A-4F19-BA01-F57E209DF532}" srcOrd="8" destOrd="0" presId="urn:microsoft.com/office/officeart/2005/8/layout/hierarchy1"/>
    <dgm:cxn modelId="{D3BEBFF2-3819-44BE-93EE-1D045122BB7F}" type="presParOf" srcId="{F3C3B6A0-9B66-435F-BA9A-B6F90CAC8B54}" destId="{8F59DCE9-1E5A-41D5-BF0F-07D2D43B85F5}" srcOrd="9" destOrd="0" presId="urn:microsoft.com/office/officeart/2005/8/layout/hierarchy1"/>
    <dgm:cxn modelId="{F934C3E4-033F-478C-997A-AD28F81515C5}" type="presParOf" srcId="{8F59DCE9-1E5A-41D5-BF0F-07D2D43B85F5}" destId="{1A3ECF78-A8CB-4C64-9850-350D3334A7E3}" srcOrd="0" destOrd="0" presId="urn:microsoft.com/office/officeart/2005/8/layout/hierarchy1"/>
    <dgm:cxn modelId="{15E96929-F631-40DF-B19C-3FA3114653AE}" type="presParOf" srcId="{1A3ECF78-A8CB-4C64-9850-350D3334A7E3}" destId="{922A0532-89E4-4820-B004-29B5A6FF2759}" srcOrd="0" destOrd="0" presId="urn:microsoft.com/office/officeart/2005/8/layout/hierarchy1"/>
    <dgm:cxn modelId="{B26C6C48-52E8-4DD3-892C-473534BB2D22}" type="presParOf" srcId="{1A3ECF78-A8CB-4C64-9850-350D3334A7E3}" destId="{865DA3FD-34FF-4DDF-8624-47BAE1668797}" srcOrd="1" destOrd="0" presId="urn:microsoft.com/office/officeart/2005/8/layout/hierarchy1"/>
    <dgm:cxn modelId="{47491DED-2085-4060-BC92-71AD58A57E25}" type="presParOf" srcId="{8F59DCE9-1E5A-41D5-BF0F-07D2D43B85F5}" destId="{B0D70196-3213-46FD-A459-E93A0D45880F}" srcOrd="1" destOrd="0" presId="urn:microsoft.com/office/officeart/2005/8/layout/hierarchy1"/>
    <dgm:cxn modelId="{2954165B-CB35-4083-B219-9CAE1BEB5EDB}" type="presParOf" srcId="{F3C3B6A0-9B66-435F-BA9A-B6F90CAC8B54}" destId="{890BF495-0AEF-4693-A1D5-7607DCCB8AFA}" srcOrd="10" destOrd="0" presId="urn:microsoft.com/office/officeart/2005/8/layout/hierarchy1"/>
    <dgm:cxn modelId="{F68B39D4-4341-4CE2-903D-2CADB6E1A211}" type="presParOf" srcId="{F3C3B6A0-9B66-435F-BA9A-B6F90CAC8B54}" destId="{FC541B85-1715-4CF0-98AC-80F82CD7D1AB}" srcOrd="11" destOrd="0" presId="urn:microsoft.com/office/officeart/2005/8/layout/hierarchy1"/>
    <dgm:cxn modelId="{9431786B-FBFD-4F8B-AFA1-222DDA494E63}" type="presParOf" srcId="{FC541B85-1715-4CF0-98AC-80F82CD7D1AB}" destId="{B2F8BA9E-1FDB-4F3E-B811-C2FEB3AE6C87}" srcOrd="0" destOrd="0" presId="urn:microsoft.com/office/officeart/2005/8/layout/hierarchy1"/>
    <dgm:cxn modelId="{76427425-AD6F-45F3-A9C8-F84E276296A7}" type="presParOf" srcId="{B2F8BA9E-1FDB-4F3E-B811-C2FEB3AE6C87}" destId="{CFA3E812-B00C-4C0F-826F-8066CBD71731}" srcOrd="0" destOrd="0" presId="urn:microsoft.com/office/officeart/2005/8/layout/hierarchy1"/>
    <dgm:cxn modelId="{C42B5503-8FED-4B78-A991-46CF18E7375C}" type="presParOf" srcId="{B2F8BA9E-1FDB-4F3E-B811-C2FEB3AE6C87}" destId="{7AC7072A-C359-49F3-91BB-826B0D5992CB}" srcOrd="1" destOrd="0" presId="urn:microsoft.com/office/officeart/2005/8/layout/hierarchy1"/>
    <dgm:cxn modelId="{8D4420A9-BDBB-4CA5-BBC3-9BA4C4E7EE4F}" type="presParOf" srcId="{FC541B85-1715-4CF0-98AC-80F82CD7D1AB}" destId="{3248C62F-0BB8-4C46-B149-DF5E31CE6699}" srcOrd="1" destOrd="0" presId="urn:microsoft.com/office/officeart/2005/8/layout/hierarchy1"/>
    <dgm:cxn modelId="{ED725343-4FD1-41D1-AC48-0EC2BC66E635}" type="presParOf" srcId="{F3C3B6A0-9B66-435F-BA9A-B6F90CAC8B54}" destId="{010C4863-C549-4F7F-BC56-4A6725CA759C}" srcOrd="12" destOrd="0" presId="urn:microsoft.com/office/officeart/2005/8/layout/hierarchy1"/>
    <dgm:cxn modelId="{0373036A-D6DC-4D7A-8734-5103D55B9130}" type="presParOf" srcId="{F3C3B6A0-9B66-435F-BA9A-B6F90CAC8B54}" destId="{C1D63C7E-AB9D-446F-BE78-9E866FED6FBD}" srcOrd="13" destOrd="0" presId="urn:microsoft.com/office/officeart/2005/8/layout/hierarchy1"/>
    <dgm:cxn modelId="{6B001837-A206-4320-AE68-63654F7DD024}" type="presParOf" srcId="{C1D63C7E-AB9D-446F-BE78-9E866FED6FBD}" destId="{23A43608-25FE-4925-BFE3-AAA5706BD6CD}" srcOrd="0" destOrd="0" presId="urn:microsoft.com/office/officeart/2005/8/layout/hierarchy1"/>
    <dgm:cxn modelId="{2C8E1005-0011-41B8-A5AC-91CE448B3648}" type="presParOf" srcId="{23A43608-25FE-4925-BFE3-AAA5706BD6CD}" destId="{BEA86482-AC71-4DF3-8AE3-7B567388D8AA}" srcOrd="0" destOrd="0" presId="urn:microsoft.com/office/officeart/2005/8/layout/hierarchy1"/>
    <dgm:cxn modelId="{22F4AD5A-D4F6-4733-84CE-F6EE0307AC5F}" type="presParOf" srcId="{23A43608-25FE-4925-BFE3-AAA5706BD6CD}" destId="{47245963-CBBC-4B1F-AE77-F4C3B478C828}" srcOrd="1" destOrd="0" presId="urn:microsoft.com/office/officeart/2005/8/layout/hierarchy1"/>
    <dgm:cxn modelId="{C30CAFEA-4C5E-44BC-84D5-F2398E87DC86}" type="presParOf" srcId="{C1D63C7E-AB9D-446F-BE78-9E866FED6FBD}" destId="{F29E8F36-C10B-4C4E-89AD-2CB7F0CE4EE3}" srcOrd="1" destOrd="0" presId="urn:microsoft.com/office/officeart/2005/8/layout/hierarchy1"/>
    <dgm:cxn modelId="{4AED9537-B40E-47DB-AA06-15BE63EB9254}" type="presParOf" srcId="{F3C3B6A0-9B66-435F-BA9A-B6F90CAC8B54}" destId="{36E805B9-1B4F-4949-B91C-5CF9B096D4EC}" srcOrd="14" destOrd="0" presId="urn:microsoft.com/office/officeart/2005/8/layout/hierarchy1"/>
    <dgm:cxn modelId="{866D4E31-0C99-4047-9BAA-38D09E3A4B53}" type="presParOf" srcId="{F3C3B6A0-9B66-435F-BA9A-B6F90CAC8B54}" destId="{FB89B493-674C-4E7B-9E83-B04B591DD6A1}" srcOrd="15" destOrd="0" presId="urn:microsoft.com/office/officeart/2005/8/layout/hierarchy1"/>
    <dgm:cxn modelId="{A8E03C6D-ABCE-4F63-8087-E10356554249}" type="presParOf" srcId="{FB89B493-674C-4E7B-9E83-B04B591DD6A1}" destId="{7602B4CD-7111-487A-9053-31AF4376C631}" srcOrd="0" destOrd="0" presId="urn:microsoft.com/office/officeart/2005/8/layout/hierarchy1"/>
    <dgm:cxn modelId="{90CFC4B6-C249-4542-AD45-A519FAE70816}" type="presParOf" srcId="{7602B4CD-7111-487A-9053-31AF4376C631}" destId="{16029180-6F20-4EFC-AFCF-8BF89E7B87D9}" srcOrd="0" destOrd="0" presId="urn:microsoft.com/office/officeart/2005/8/layout/hierarchy1"/>
    <dgm:cxn modelId="{AC816983-4AA1-42AA-9FF7-6C3510144D78}" type="presParOf" srcId="{7602B4CD-7111-487A-9053-31AF4376C631}" destId="{38EE65C3-07E3-4D82-AD10-E99F195D2922}" srcOrd="1" destOrd="0" presId="urn:microsoft.com/office/officeart/2005/8/layout/hierarchy1"/>
    <dgm:cxn modelId="{760441EC-516B-4C21-B2E9-2AA2E4344601}" type="presParOf" srcId="{FB89B493-674C-4E7B-9E83-B04B591DD6A1}" destId="{8ACA9CDB-4327-4EB7-B1F7-A55BBAD851F1}" srcOrd="1" destOrd="0" presId="urn:microsoft.com/office/officeart/2005/8/layout/hierarchy1"/>
    <dgm:cxn modelId="{43BC51A5-B798-4C1A-8883-7B389E4C993A}" type="presParOf" srcId="{F3C3B6A0-9B66-435F-BA9A-B6F90CAC8B54}" destId="{0E574840-E6FC-4DFD-9D5F-7E1D0F2C0F2C}" srcOrd="16" destOrd="0" presId="urn:microsoft.com/office/officeart/2005/8/layout/hierarchy1"/>
    <dgm:cxn modelId="{548044AA-C32D-42E1-BCB4-4B2DD3E1B7DF}" type="presParOf" srcId="{F3C3B6A0-9B66-435F-BA9A-B6F90CAC8B54}" destId="{DB543F47-2750-41D0-9944-89D63674D051}" srcOrd="17" destOrd="0" presId="urn:microsoft.com/office/officeart/2005/8/layout/hierarchy1"/>
    <dgm:cxn modelId="{61FF4487-BB3A-46F2-A55B-A57F399FD9C2}" type="presParOf" srcId="{DB543F47-2750-41D0-9944-89D63674D051}" destId="{B0734C43-A053-4710-9771-A8DA421C3401}" srcOrd="0" destOrd="0" presId="urn:microsoft.com/office/officeart/2005/8/layout/hierarchy1"/>
    <dgm:cxn modelId="{5DF0E252-B21C-465E-B048-3FAECB49A658}" type="presParOf" srcId="{B0734C43-A053-4710-9771-A8DA421C3401}" destId="{C7CB5586-6484-426E-91B1-9247BA8FBE25}" srcOrd="0" destOrd="0" presId="urn:microsoft.com/office/officeart/2005/8/layout/hierarchy1"/>
    <dgm:cxn modelId="{B8320FB9-1625-4F77-929D-961F51A968AC}" type="presParOf" srcId="{B0734C43-A053-4710-9771-A8DA421C3401}" destId="{5441A5D8-E77A-49FF-B81F-2797BDDEAB67}" srcOrd="1" destOrd="0" presId="urn:microsoft.com/office/officeart/2005/8/layout/hierarchy1"/>
    <dgm:cxn modelId="{31CF111E-C26F-4EB9-9F61-2EBAC504E36D}" type="presParOf" srcId="{DB543F47-2750-41D0-9944-89D63674D051}" destId="{687DEE9B-C20B-49B3-BCC6-75208327FFC9}" srcOrd="1" destOrd="0" presId="urn:microsoft.com/office/officeart/2005/8/layout/hierarchy1"/>
    <dgm:cxn modelId="{871F3AD9-9441-44CC-8A27-2844DCD82F8B}" type="presParOf" srcId="{F3C3B6A0-9B66-435F-BA9A-B6F90CAC8B54}" destId="{5527AC12-585F-47CD-BBCE-9A805A6A27A6}" srcOrd="18" destOrd="0" presId="urn:microsoft.com/office/officeart/2005/8/layout/hierarchy1"/>
    <dgm:cxn modelId="{93205D67-E512-49BF-A3FE-CBCC41289ED3}" type="presParOf" srcId="{F3C3B6A0-9B66-435F-BA9A-B6F90CAC8B54}" destId="{E9D1C648-9382-45DA-8852-E1A2A05D47CA}" srcOrd="19" destOrd="0" presId="urn:microsoft.com/office/officeart/2005/8/layout/hierarchy1"/>
    <dgm:cxn modelId="{392D9F36-DC2A-4605-B4CB-D32EBC95FA3C}" type="presParOf" srcId="{E9D1C648-9382-45DA-8852-E1A2A05D47CA}" destId="{AF6772E1-F40B-4BE7-9993-C17A2CAB400F}" srcOrd="0" destOrd="0" presId="urn:microsoft.com/office/officeart/2005/8/layout/hierarchy1"/>
    <dgm:cxn modelId="{0CD6E13B-5D45-404F-9D50-6C6D1EF14D4B}" type="presParOf" srcId="{AF6772E1-F40B-4BE7-9993-C17A2CAB400F}" destId="{DB98AE45-AAAC-49BF-A459-BD7D80D6A4F7}" srcOrd="0" destOrd="0" presId="urn:microsoft.com/office/officeart/2005/8/layout/hierarchy1"/>
    <dgm:cxn modelId="{3072A781-F858-41F8-A40E-867BD7865C78}" type="presParOf" srcId="{AF6772E1-F40B-4BE7-9993-C17A2CAB400F}" destId="{2181EB93-5517-472F-91BD-77AA13AC271D}" srcOrd="1" destOrd="0" presId="urn:microsoft.com/office/officeart/2005/8/layout/hierarchy1"/>
    <dgm:cxn modelId="{FDEF1E7F-F1E2-483D-9AEE-F6D8625E02DE}" type="presParOf" srcId="{E9D1C648-9382-45DA-8852-E1A2A05D47CA}" destId="{86B232F9-54A2-4FEF-8F2D-3D39FAB427AA}" srcOrd="1" destOrd="0" presId="urn:microsoft.com/office/officeart/2005/8/layout/hierarchy1"/>
    <dgm:cxn modelId="{D3524155-A029-457C-B04C-DEA5B4622529}" type="presParOf" srcId="{F3C3B6A0-9B66-435F-BA9A-B6F90CAC8B54}" destId="{DDCCBFE4-D39F-4AB0-9BB9-CEBC12B2C8EA}" srcOrd="20" destOrd="0" presId="urn:microsoft.com/office/officeart/2005/8/layout/hierarchy1"/>
    <dgm:cxn modelId="{A3A8C9A5-26C7-4CB3-B53B-E74349FBE9E8}" type="presParOf" srcId="{F3C3B6A0-9B66-435F-BA9A-B6F90CAC8B54}" destId="{DD57C07B-A6D3-4189-8466-2CB983BFA5AA}" srcOrd="21" destOrd="0" presId="urn:microsoft.com/office/officeart/2005/8/layout/hierarchy1"/>
    <dgm:cxn modelId="{F5D4DB43-14E9-4971-AF28-1BE4174B58F7}" type="presParOf" srcId="{DD57C07B-A6D3-4189-8466-2CB983BFA5AA}" destId="{68BFC79B-5543-41B7-B0CE-3CD805E15929}" srcOrd="0" destOrd="0" presId="urn:microsoft.com/office/officeart/2005/8/layout/hierarchy1"/>
    <dgm:cxn modelId="{1C824D8E-8DC0-4802-B6D4-C24F4332BFAF}" type="presParOf" srcId="{68BFC79B-5543-41B7-B0CE-3CD805E15929}" destId="{1F548D60-BFC1-4CE0-8961-3CE433EDD13B}" srcOrd="0" destOrd="0" presId="urn:microsoft.com/office/officeart/2005/8/layout/hierarchy1"/>
    <dgm:cxn modelId="{496BE094-9047-40BD-B22A-3FC00AD3BD95}" type="presParOf" srcId="{68BFC79B-5543-41B7-B0CE-3CD805E15929}" destId="{56F544C2-17D6-4826-BA14-DFE371C750D4}" srcOrd="1" destOrd="0" presId="urn:microsoft.com/office/officeart/2005/8/layout/hierarchy1"/>
    <dgm:cxn modelId="{3727A902-C8B3-42FE-BDB8-604F354A550F}" type="presParOf" srcId="{DD57C07B-A6D3-4189-8466-2CB983BFA5AA}" destId="{CB46EA93-DA36-4700-A2BE-F75A40D5D75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10468A-629E-4293-B155-4150F2B8B1B5}" type="doc">
      <dgm:prSet loTypeId="urn:microsoft.com/office/officeart/2005/8/layout/hierarchy1" loCatId="hierarchy" qsTypeId="urn:microsoft.com/office/officeart/2005/8/quickstyle/3d4" qsCatId="3D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1CFC74DA-92FD-4008-B44A-B7CBA646D29D}">
      <dgm:prSet phldrT="[Text]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de-DE" noProof="0" dirty="0" smtClean="0"/>
            <a:t>Dmfprodp</a:t>
          </a:r>
          <a:endParaRPr lang="de-DE" noProof="0" dirty="0"/>
        </a:p>
      </dgm:t>
    </dgm:pt>
    <dgm:pt modelId="{EBAB500E-0F57-41A4-B33C-42C0F47EE0B3}" type="parTrans" cxnId="{8B47EF7E-7C9B-44B5-A93E-8C49B4C5911A}">
      <dgm:prSet/>
      <dgm:spPr/>
      <dgm:t>
        <a:bodyPr/>
        <a:lstStyle/>
        <a:p>
          <a:endParaRPr lang="en-US"/>
        </a:p>
      </dgm:t>
    </dgm:pt>
    <dgm:pt modelId="{828B207D-D4DB-4561-A739-D4BB561F20B4}" type="sibTrans" cxnId="{8B47EF7E-7C9B-44B5-A93E-8C49B4C5911A}">
      <dgm:prSet/>
      <dgm:spPr/>
      <dgm:t>
        <a:bodyPr/>
        <a:lstStyle/>
        <a:p>
          <a:endParaRPr lang="de-DE"/>
        </a:p>
      </dgm:t>
    </dgm:pt>
    <dgm:pt modelId="{919A5CA8-944C-44BF-86F8-958E42E30BA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de-DE" sz="1100" b="1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Sys-Dmfp</a:t>
          </a:r>
          <a:endParaRPr lang="de-DE" sz="1100" b="1" dirty="0"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a:endParaRPr>
        </a:p>
      </dgm:t>
    </dgm:pt>
    <dgm:pt modelId="{B11B72CC-5882-4D56-9A5E-2264490C1BD9}" type="parTrans" cxnId="{E89F285F-5C00-40A0-9835-54FB4BDE60DD}">
      <dgm:prSet/>
      <dgm:spPr/>
      <dgm:t>
        <a:bodyPr/>
        <a:lstStyle/>
        <a:p>
          <a:endParaRPr lang="de-DE"/>
        </a:p>
      </dgm:t>
    </dgm:pt>
    <dgm:pt modelId="{BE1079EC-23EE-428B-B019-7E47607416B4}" type="sibTrans" cxnId="{E89F285F-5C00-40A0-9835-54FB4BDE60DD}">
      <dgm:prSet/>
      <dgm:spPr/>
      <dgm:t>
        <a:bodyPr/>
        <a:lstStyle/>
        <a:p>
          <a:endParaRPr lang="de-DE"/>
        </a:p>
      </dgm:t>
    </dgm:pt>
    <dgm:pt modelId="{026CA111-9ED1-441E-9878-D0C5DFA41DA7}">
      <dgm:prSet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de-DE" dirty="0" smtClean="0"/>
            <a:t>Dmfarchp</a:t>
          </a:r>
          <a:endParaRPr lang="de-DE" dirty="0"/>
        </a:p>
      </dgm:t>
    </dgm:pt>
    <dgm:pt modelId="{82DDBEDE-C3C2-4190-8A5E-451DF941ACC0}" type="parTrans" cxnId="{2B10482D-2883-41E2-986A-1D9455633B6C}">
      <dgm:prSet/>
      <dgm:spPr/>
      <dgm:t>
        <a:bodyPr/>
        <a:lstStyle/>
        <a:p>
          <a:endParaRPr lang="de-DE"/>
        </a:p>
      </dgm:t>
    </dgm:pt>
    <dgm:pt modelId="{A0B9A4F6-83B0-4EE8-B6EC-862A202FA660}" type="sibTrans" cxnId="{2B10482D-2883-41E2-986A-1D9455633B6C}">
      <dgm:prSet/>
      <dgm:spPr/>
      <dgm:t>
        <a:bodyPr/>
        <a:lstStyle/>
        <a:p>
          <a:endParaRPr lang="de-DE"/>
        </a:p>
      </dgm:t>
    </dgm:pt>
    <dgm:pt modelId="{C0AE4E8F-94F6-469D-9C48-6ACF5920C7ED}">
      <dgm:prSet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de-DE" dirty="0" smtClean="0"/>
            <a:t>Dmfproda</a:t>
          </a:r>
          <a:endParaRPr lang="de-DE" dirty="0"/>
        </a:p>
      </dgm:t>
    </dgm:pt>
    <dgm:pt modelId="{4963212A-F25C-4280-9894-5A326D2F3819}" type="parTrans" cxnId="{F1037EFB-ED71-4C16-ABCA-1803EC0D9475}">
      <dgm:prSet/>
      <dgm:spPr/>
      <dgm:t>
        <a:bodyPr/>
        <a:lstStyle/>
        <a:p>
          <a:endParaRPr lang="de-DE"/>
        </a:p>
      </dgm:t>
    </dgm:pt>
    <dgm:pt modelId="{F80B1CFC-22DC-4258-8463-5F8FAD41C6EA}" type="sibTrans" cxnId="{F1037EFB-ED71-4C16-ABCA-1803EC0D9475}">
      <dgm:prSet/>
      <dgm:spPr/>
      <dgm:t>
        <a:bodyPr/>
        <a:lstStyle/>
        <a:p>
          <a:endParaRPr lang="de-DE"/>
        </a:p>
      </dgm:t>
    </dgm:pt>
    <dgm:pt modelId="{971A4E01-F703-467B-9BFB-3426371865B7}">
      <dgm:prSet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de-DE" dirty="0" smtClean="0"/>
            <a:t>Dmfftpp</a:t>
          </a:r>
          <a:endParaRPr lang="de-DE" dirty="0"/>
        </a:p>
      </dgm:t>
    </dgm:pt>
    <dgm:pt modelId="{18DCC287-8A25-4F9A-B5D5-06D30B90040E}" type="parTrans" cxnId="{18F1F0D0-7399-4328-98D5-94B8CDA6BB58}">
      <dgm:prSet/>
      <dgm:spPr/>
      <dgm:t>
        <a:bodyPr/>
        <a:lstStyle/>
        <a:p>
          <a:endParaRPr lang="de-DE"/>
        </a:p>
      </dgm:t>
    </dgm:pt>
    <dgm:pt modelId="{628E9B9C-B97F-4459-B2C5-DCFA15EBA502}" type="sibTrans" cxnId="{18F1F0D0-7399-4328-98D5-94B8CDA6BB58}">
      <dgm:prSet/>
      <dgm:spPr/>
      <dgm:t>
        <a:bodyPr/>
        <a:lstStyle/>
        <a:p>
          <a:endParaRPr lang="de-DE"/>
        </a:p>
      </dgm:t>
    </dgm:pt>
    <dgm:pt modelId="{9AB21F4A-77F9-4143-BF32-47D24EC358C2}">
      <dgm:prSet/>
      <dgm:spPr>
        <a:solidFill>
          <a:srgbClr val="00B050">
            <a:alpha val="90000"/>
          </a:srgbClr>
        </a:solidFill>
      </dgm:spPr>
      <dgm:t>
        <a:bodyPr/>
        <a:lstStyle/>
        <a:p>
          <a:r>
            <a:rPr lang="de-DE" dirty="0" smtClean="0"/>
            <a:t>Systread</a:t>
          </a:r>
          <a:endParaRPr lang="de-DE" dirty="0"/>
        </a:p>
      </dgm:t>
    </dgm:pt>
    <dgm:pt modelId="{EE568AAE-3F45-44B0-BE01-FC5DC18736DF}" type="parTrans" cxnId="{75A26126-45D2-4AD8-AD4F-38A64CE4539E}">
      <dgm:prSet/>
      <dgm:spPr/>
      <dgm:t>
        <a:bodyPr/>
        <a:lstStyle/>
        <a:p>
          <a:endParaRPr lang="de-DE"/>
        </a:p>
      </dgm:t>
    </dgm:pt>
    <dgm:pt modelId="{720FD4D5-34D5-4FA6-97A8-34FFEA58F482}" type="sibTrans" cxnId="{75A26126-45D2-4AD8-AD4F-38A64CE4539E}">
      <dgm:prSet/>
      <dgm:spPr/>
      <dgm:t>
        <a:bodyPr/>
        <a:lstStyle/>
        <a:p>
          <a:endParaRPr lang="de-DE"/>
        </a:p>
      </dgm:t>
    </dgm:pt>
    <dgm:pt modelId="{68DF8AA5-7D12-4718-B1B0-30967C2046F9}">
      <dgm:prSet/>
      <dgm:spPr>
        <a:solidFill>
          <a:srgbClr val="00B050">
            <a:alpha val="90000"/>
          </a:srgbClr>
        </a:solidFill>
      </dgm:spPr>
      <dgm:t>
        <a:bodyPr/>
        <a:lstStyle/>
        <a:p>
          <a:r>
            <a:rPr lang="de-DE" dirty="0" smtClean="0"/>
            <a:t>Systread</a:t>
          </a:r>
          <a:endParaRPr lang="de-DE" dirty="0"/>
        </a:p>
      </dgm:t>
    </dgm:pt>
    <dgm:pt modelId="{0D38D315-4532-47D1-A20A-3DB65B15301A}" type="parTrans" cxnId="{FD70FDEA-C5E8-4496-937D-1C8CA3215DF3}">
      <dgm:prSet/>
      <dgm:spPr/>
      <dgm:t>
        <a:bodyPr/>
        <a:lstStyle/>
        <a:p>
          <a:endParaRPr lang="de-DE"/>
        </a:p>
      </dgm:t>
    </dgm:pt>
    <dgm:pt modelId="{7C4F488A-D1C9-4666-81F7-E119BE049924}" type="sibTrans" cxnId="{FD70FDEA-C5E8-4496-937D-1C8CA3215DF3}">
      <dgm:prSet/>
      <dgm:spPr/>
      <dgm:t>
        <a:bodyPr/>
        <a:lstStyle/>
        <a:p>
          <a:endParaRPr lang="de-DE"/>
        </a:p>
      </dgm:t>
    </dgm:pt>
    <dgm:pt modelId="{C16EA073-D388-4D53-9C9E-CA2B6FA5418D}">
      <dgm:prSet/>
      <dgm:spPr>
        <a:solidFill>
          <a:srgbClr val="00B050">
            <a:alpha val="90000"/>
          </a:srgbClr>
        </a:solidFill>
      </dgm:spPr>
      <dgm:t>
        <a:bodyPr/>
        <a:lstStyle/>
        <a:p>
          <a:r>
            <a:rPr lang="de-DE" dirty="0" smtClean="0"/>
            <a:t>Systread</a:t>
          </a:r>
          <a:endParaRPr lang="de-DE" dirty="0"/>
        </a:p>
      </dgm:t>
    </dgm:pt>
    <dgm:pt modelId="{AA7F78EE-CDE3-4328-B655-0B4A70E5B55F}" type="parTrans" cxnId="{CBA8BB62-3058-427D-9F39-7D5C4276DC72}">
      <dgm:prSet/>
      <dgm:spPr/>
      <dgm:t>
        <a:bodyPr/>
        <a:lstStyle/>
        <a:p>
          <a:endParaRPr lang="de-DE"/>
        </a:p>
      </dgm:t>
    </dgm:pt>
    <dgm:pt modelId="{58B4EBDB-2C80-4D58-9F87-3C8B6BEA7F6A}" type="sibTrans" cxnId="{CBA8BB62-3058-427D-9F39-7D5C4276DC72}">
      <dgm:prSet/>
      <dgm:spPr/>
      <dgm:t>
        <a:bodyPr/>
        <a:lstStyle/>
        <a:p>
          <a:endParaRPr lang="de-DE"/>
        </a:p>
      </dgm:t>
    </dgm:pt>
    <dgm:pt modelId="{BA991CE8-F199-463D-87CB-620C7B0B3DC1}">
      <dgm:prSet/>
      <dgm:spPr>
        <a:solidFill>
          <a:srgbClr val="00B050">
            <a:alpha val="90000"/>
          </a:srgbClr>
        </a:solidFill>
      </dgm:spPr>
      <dgm:t>
        <a:bodyPr/>
        <a:lstStyle/>
        <a:p>
          <a:r>
            <a:rPr lang="de-DE" dirty="0" smtClean="0"/>
            <a:t>Systread</a:t>
          </a:r>
          <a:endParaRPr lang="de-DE" dirty="0"/>
        </a:p>
      </dgm:t>
    </dgm:pt>
    <dgm:pt modelId="{DD0453C9-CBA8-4A32-A7CD-D6F5E65874DF}" type="parTrans" cxnId="{5DDFF8EB-1BB6-418B-92D1-8A1595F1A199}">
      <dgm:prSet/>
      <dgm:spPr/>
      <dgm:t>
        <a:bodyPr/>
        <a:lstStyle/>
        <a:p>
          <a:endParaRPr lang="de-DE"/>
        </a:p>
      </dgm:t>
    </dgm:pt>
    <dgm:pt modelId="{AA38AF5E-4D30-4C60-AE32-D8CA89DF2D33}" type="sibTrans" cxnId="{5DDFF8EB-1BB6-418B-92D1-8A1595F1A199}">
      <dgm:prSet/>
      <dgm:spPr/>
      <dgm:t>
        <a:bodyPr/>
        <a:lstStyle/>
        <a:p>
          <a:endParaRPr lang="de-DE"/>
        </a:p>
      </dgm:t>
    </dgm:pt>
    <dgm:pt modelId="{2AB9188A-2261-4B3B-A184-A0E0B39104EB}">
      <dgm:prSet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de-DE" dirty="0" smtClean="0"/>
            <a:t>Dmficcfp</a:t>
          </a:r>
          <a:endParaRPr lang="de-DE" dirty="0"/>
        </a:p>
      </dgm:t>
    </dgm:pt>
    <dgm:pt modelId="{21511BEA-4F93-4AE1-9419-1D7F380D9146}" type="parTrans" cxnId="{24684355-0336-4649-8FA0-50B5DB03566F}">
      <dgm:prSet/>
      <dgm:spPr/>
      <dgm:t>
        <a:bodyPr/>
        <a:lstStyle/>
        <a:p>
          <a:endParaRPr lang="de-DE"/>
        </a:p>
      </dgm:t>
    </dgm:pt>
    <dgm:pt modelId="{9AED10FC-DE72-4FE9-A28C-41F45DC5563C}" type="sibTrans" cxnId="{24684355-0336-4649-8FA0-50B5DB03566F}">
      <dgm:prSet/>
      <dgm:spPr/>
      <dgm:t>
        <a:bodyPr/>
        <a:lstStyle/>
        <a:p>
          <a:endParaRPr lang="de-DE"/>
        </a:p>
      </dgm:t>
    </dgm:pt>
    <dgm:pt modelId="{96AEBBFE-638D-4C9B-89CE-063CBE092D59}">
      <dgm:prSet/>
      <dgm:spPr>
        <a:solidFill>
          <a:srgbClr val="7030A0">
            <a:alpha val="90000"/>
          </a:srgbClr>
        </a:solidFill>
      </dgm:spPr>
      <dgm:t>
        <a:bodyPr/>
        <a:lstStyle/>
        <a:p>
          <a:r>
            <a:rPr lang="de-DE" dirty="0" smtClean="0"/>
            <a:t>Dmfwork</a:t>
          </a:r>
          <a:endParaRPr lang="de-DE" dirty="0"/>
        </a:p>
      </dgm:t>
    </dgm:pt>
    <dgm:pt modelId="{A380333F-0D71-4105-9735-8EE4F8C09BE8}" type="parTrans" cxnId="{AAF3AC35-07BD-4E61-B147-E4F9560ECE12}">
      <dgm:prSet/>
      <dgm:spPr/>
      <dgm:t>
        <a:bodyPr/>
        <a:lstStyle/>
        <a:p>
          <a:endParaRPr lang="de-DE"/>
        </a:p>
      </dgm:t>
    </dgm:pt>
    <dgm:pt modelId="{1D0E203B-C56F-4482-95FB-1BF15063EF13}" type="sibTrans" cxnId="{AAF3AC35-07BD-4E61-B147-E4F9560ECE12}">
      <dgm:prSet/>
      <dgm:spPr/>
      <dgm:t>
        <a:bodyPr/>
        <a:lstStyle/>
        <a:p>
          <a:endParaRPr lang="de-DE"/>
        </a:p>
      </dgm:t>
    </dgm:pt>
    <dgm:pt modelId="{185DE8FD-4E0E-40F7-9DF6-450BC107E36C}">
      <dgm:prSet/>
      <dgm:spPr>
        <a:solidFill>
          <a:srgbClr val="00B050">
            <a:alpha val="90000"/>
          </a:srgbClr>
        </a:solidFill>
      </dgm:spPr>
      <dgm:t>
        <a:bodyPr/>
        <a:lstStyle/>
        <a:p>
          <a:r>
            <a:rPr lang="de-DE" dirty="0" smtClean="0"/>
            <a:t>Systread</a:t>
          </a:r>
          <a:endParaRPr lang="de-DE" dirty="0"/>
        </a:p>
      </dgm:t>
    </dgm:pt>
    <dgm:pt modelId="{35E1D80E-19DC-48E3-B8A7-351846CB1BB6}" type="parTrans" cxnId="{3D6CA1AB-19EA-4217-B018-43013C3DA8FF}">
      <dgm:prSet/>
      <dgm:spPr/>
      <dgm:t>
        <a:bodyPr/>
        <a:lstStyle/>
        <a:p>
          <a:endParaRPr lang="de-DE"/>
        </a:p>
      </dgm:t>
    </dgm:pt>
    <dgm:pt modelId="{1D0ED95E-8EB1-4838-A438-04D86C9E7321}" type="sibTrans" cxnId="{3D6CA1AB-19EA-4217-B018-43013C3DA8FF}">
      <dgm:prSet/>
      <dgm:spPr/>
      <dgm:t>
        <a:bodyPr/>
        <a:lstStyle/>
        <a:p>
          <a:endParaRPr lang="de-DE"/>
        </a:p>
      </dgm:t>
    </dgm:pt>
    <dgm:pt modelId="{92B8B074-A7E6-4EDA-B71A-8697B7189101}">
      <dgm:prSet/>
      <dgm:spPr>
        <a:solidFill>
          <a:srgbClr val="7030A0">
            <a:alpha val="90000"/>
          </a:srgbClr>
        </a:solidFill>
      </dgm:spPr>
      <dgm:t>
        <a:bodyPr/>
        <a:lstStyle/>
        <a:p>
          <a:r>
            <a:rPr lang="de-DE" dirty="0" smtClean="0"/>
            <a:t>Dmfwork</a:t>
          </a:r>
          <a:endParaRPr lang="de-DE" dirty="0"/>
        </a:p>
      </dgm:t>
    </dgm:pt>
    <dgm:pt modelId="{9A6CA745-CFB8-4695-8963-FF932AA5A0FE}" type="parTrans" cxnId="{D4B69DE0-52F0-4FA7-9C59-70F5BA0DC97F}">
      <dgm:prSet/>
      <dgm:spPr/>
      <dgm:t>
        <a:bodyPr/>
        <a:lstStyle/>
        <a:p>
          <a:endParaRPr lang="de-DE"/>
        </a:p>
      </dgm:t>
    </dgm:pt>
    <dgm:pt modelId="{60584F32-14D8-4C7D-B27C-E08A38C165CB}" type="sibTrans" cxnId="{D4B69DE0-52F0-4FA7-9C59-70F5BA0DC97F}">
      <dgm:prSet/>
      <dgm:spPr/>
      <dgm:t>
        <a:bodyPr/>
        <a:lstStyle/>
        <a:p>
          <a:endParaRPr lang="de-DE"/>
        </a:p>
      </dgm:t>
    </dgm:pt>
    <dgm:pt modelId="{75764FA7-546B-4FC8-86DF-D9E4265D1FBD}">
      <dgm:prSet/>
      <dgm:spPr>
        <a:solidFill>
          <a:srgbClr val="7030A0">
            <a:alpha val="90000"/>
          </a:srgbClr>
        </a:solidFill>
      </dgm:spPr>
      <dgm:t>
        <a:bodyPr/>
        <a:lstStyle/>
        <a:p>
          <a:r>
            <a:rPr lang="de-DE" dirty="0" smtClean="0"/>
            <a:t>Dmfwork</a:t>
          </a:r>
          <a:endParaRPr lang="de-DE" dirty="0"/>
        </a:p>
      </dgm:t>
    </dgm:pt>
    <dgm:pt modelId="{CA49BA1B-626C-4E1D-AA2B-C2374E866E06}" type="parTrans" cxnId="{3C29D5BD-B2D5-4AE1-AB40-1FAF7F80E9B6}">
      <dgm:prSet/>
      <dgm:spPr/>
      <dgm:t>
        <a:bodyPr/>
        <a:lstStyle/>
        <a:p>
          <a:endParaRPr lang="de-DE"/>
        </a:p>
      </dgm:t>
    </dgm:pt>
    <dgm:pt modelId="{282C81B9-70CC-4B87-8C68-5FC2C3A28F7F}" type="sibTrans" cxnId="{3C29D5BD-B2D5-4AE1-AB40-1FAF7F80E9B6}">
      <dgm:prSet/>
      <dgm:spPr/>
      <dgm:t>
        <a:bodyPr/>
        <a:lstStyle/>
        <a:p>
          <a:endParaRPr lang="de-DE"/>
        </a:p>
      </dgm:t>
    </dgm:pt>
    <dgm:pt modelId="{F3D2C3AD-AF22-4CF2-88F3-A70F43069306}">
      <dgm:prSet/>
      <dgm:spPr>
        <a:solidFill>
          <a:srgbClr val="7030A0">
            <a:alpha val="90000"/>
          </a:srgbClr>
        </a:solidFill>
      </dgm:spPr>
      <dgm:t>
        <a:bodyPr/>
        <a:lstStyle/>
        <a:p>
          <a:r>
            <a:rPr lang="de-DE" dirty="0" smtClean="0"/>
            <a:t>Dmfwork</a:t>
          </a:r>
          <a:endParaRPr lang="de-DE" dirty="0"/>
        </a:p>
      </dgm:t>
    </dgm:pt>
    <dgm:pt modelId="{10225039-EE6C-4E1E-AB06-85CD936E1087}" type="parTrans" cxnId="{A6357EB3-C681-43F1-B137-E33667394EBB}">
      <dgm:prSet/>
      <dgm:spPr/>
      <dgm:t>
        <a:bodyPr/>
        <a:lstStyle/>
        <a:p>
          <a:endParaRPr lang="de-DE"/>
        </a:p>
      </dgm:t>
    </dgm:pt>
    <dgm:pt modelId="{34BBE4BB-DC2B-46FB-B540-11D4D316FC20}" type="sibTrans" cxnId="{A6357EB3-C681-43F1-B137-E33667394EBB}">
      <dgm:prSet/>
      <dgm:spPr/>
      <dgm:t>
        <a:bodyPr/>
        <a:lstStyle/>
        <a:p>
          <a:endParaRPr lang="de-DE"/>
        </a:p>
      </dgm:t>
    </dgm:pt>
    <dgm:pt modelId="{B17B2ACC-700F-4F0D-A73E-2EE131EA5D5F}">
      <dgm:prSet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de-DE" dirty="0" smtClean="0"/>
            <a:t>Xedit Dmfwork</a:t>
          </a:r>
          <a:endParaRPr lang="de-DE" dirty="0"/>
        </a:p>
      </dgm:t>
    </dgm:pt>
    <dgm:pt modelId="{6B909221-057B-49BB-83A5-2DBA0769A2C0}" type="parTrans" cxnId="{00B34B21-B7B8-4524-B648-9E41888300A2}">
      <dgm:prSet/>
      <dgm:spPr/>
      <dgm:t>
        <a:bodyPr/>
        <a:lstStyle/>
        <a:p>
          <a:endParaRPr lang="de-DE"/>
        </a:p>
      </dgm:t>
    </dgm:pt>
    <dgm:pt modelId="{8B2A0BED-7D2F-4671-811D-F5036AF900BD}" type="sibTrans" cxnId="{00B34B21-B7B8-4524-B648-9E41888300A2}">
      <dgm:prSet/>
      <dgm:spPr/>
      <dgm:t>
        <a:bodyPr/>
        <a:lstStyle/>
        <a:p>
          <a:endParaRPr lang="de-DE"/>
        </a:p>
      </dgm:t>
    </dgm:pt>
    <dgm:pt modelId="{4FA414AE-3DCA-4AE2-9AE8-48A75D00ECEF}">
      <dgm:prSet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de-DE" dirty="0" smtClean="0"/>
            <a:t>Xedit Dmfwork</a:t>
          </a:r>
          <a:endParaRPr lang="de-DE" dirty="0"/>
        </a:p>
      </dgm:t>
    </dgm:pt>
    <dgm:pt modelId="{4388807C-4D64-4650-BC8C-FDD4F71D8787}" type="parTrans" cxnId="{8E1C8641-256D-4FA2-9A54-3719C11D829C}">
      <dgm:prSet/>
      <dgm:spPr/>
      <dgm:t>
        <a:bodyPr/>
        <a:lstStyle/>
        <a:p>
          <a:endParaRPr lang="de-DE"/>
        </a:p>
      </dgm:t>
    </dgm:pt>
    <dgm:pt modelId="{584CB107-CD5D-4CCF-8BE9-C446146F2AE2}" type="sibTrans" cxnId="{8E1C8641-256D-4FA2-9A54-3719C11D829C}">
      <dgm:prSet/>
      <dgm:spPr/>
      <dgm:t>
        <a:bodyPr/>
        <a:lstStyle/>
        <a:p>
          <a:endParaRPr lang="de-DE"/>
        </a:p>
      </dgm:t>
    </dgm:pt>
    <dgm:pt modelId="{1850662A-CF9C-4373-8507-06A2AC9EF4A2}">
      <dgm:prSet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de-DE" dirty="0" smtClean="0"/>
            <a:t>Xedit Dmfwork</a:t>
          </a:r>
          <a:endParaRPr lang="de-DE" dirty="0"/>
        </a:p>
      </dgm:t>
    </dgm:pt>
    <dgm:pt modelId="{4037DA6B-C937-465F-A5BA-EFFDAF860133}" type="parTrans" cxnId="{391E4BFB-114D-4915-A37D-121B5BBE39DC}">
      <dgm:prSet/>
      <dgm:spPr/>
      <dgm:t>
        <a:bodyPr/>
        <a:lstStyle/>
        <a:p>
          <a:endParaRPr lang="de-DE"/>
        </a:p>
      </dgm:t>
    </dgm:pt>
    <dgm:pt modelId="{8F2FB490-6C1B-42A8-BBC5-B2AD4A85C492}" type="sibTrans" cxnId="{391E4BFB-114D-4915-A37D-121B5BBE39DC}">
      <dgm:prSet/>
      <dgm:spPr/>
      <dgm:t>
        <a:bodyPr/>
        <a:lstStyle/>
        <a:p>
          <a:endParaRPr lang="de-DE"/>
        </a:p>
      </dgm:t>
    </dgm:pt>
    <dgm:pt modelId="{D1D740AB-7E37-400A-A524-5A0A2CE37FF0}">
      <dgm:prSet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de-DE" dirty="0" smtClean="0"/>
            <a:t>Xedit Dmfwork</a:t>
          </a:r>
          <a:endParaRPr lang="de-DE" dirty="0"/>
        </a:p>
      </dgm:t>
    </dgm:pt>
    <dgm:pt modelId="{1222ACA7-6884-40EB-810C-5264F8E1BD00}" type="parTrans" cxnId="{B23F2249-2188-4FA5-A727-763E43BC441B}">
      <dgm:prSet/>
      <dgm:spPr/>
      <dgm:t>
        <a:bodyPr/>
        <a:lstStyle/>
        <a:p>
          <a:endParaRPr lang="de-DE"/>
        </a:p>
      </dgm:t>
    </dgm:pt>
    <dgm:pt modelId="{7E28DFA4-9284-4A73-9426-B5A5045ABA7E}" type="sibTrans" cxnId="{B23F2249-2188-4FA5-A727-763E43BC441B}">
      <dgm:prSet/>
      <dgm:spPr/>
      <dgm:t>
        <a:bodyPr/>
        <a:lstStyle/>
        <a:p>
          <a:endParaRPr lang="de-DE"/>
        </a:p>
      </dgm:t>
    </dgm:pt>
    <dgm:pt modelId="{7F5EA9DB-4A2E-4261-943D-E7F274657744}" type="pres">
      <dgm:prSet presAssocID="{2C10468A-629E-4293-B155-4150F2B8B1B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B1424FD5-3441-4DD5-9D66-840EDAFC5B53}" type="pres">
      <dgm:prSet presAssocID="{919A5CA8-944C-44BF-86F8-958E42E30BA7}" presName="hierRoot1" presStyleCnt="0"/>
      <dgm:spPr/>
      <dgm:t>
        <a:bodyPr/>
        <a:lstStyle/>
        <a:p>
          <a:endParaRPr lang="de-DE"/>
        </a:p>
      </dgm:t>
    </dgm:pt>
    <dgm:pt modelId="{1DF244B9-3D16-4662-A86A-01ABEA5F36B3}" type="pres">
      <dgm:prSet presAssocID="{919A5CA8-944C-44BF-86F8-958E42E30BA7}" presName="composite" presStyleCnt="0"/>
      <dgm:spPr/>
      <dgm:t>
        <a:bodyPr/>
        <a:lstStyle/>
        <a:p>
          <a:endParaRPr lang="de-DE"/>
        </a:p>
      </dgm:t>
    </dgm:pt>
    <dgm:pt modelId="{9EF077B2-6745-400A-9A05-F4D500015DB6}" type="pres">
      <dgm:prSet presAssocID="{919A5CA8-944C-44BF-86F8-958E42E30BA7}" presName="background" presStyleLbl="node0" presStyleIdx="0" presStyleCnt="1"/>
      <dgm:spPr/>
      <dgm:t>
        <a:bodyPr/>
        <a:lstStyle/>
        <a:p>
          <a:endParaRPr lang="de-DE"/>
        </a:p>
      </dgm:t>
    </dgm:pt>
    <dgm:pt modelId="{520EB4F6-BDC8-4868-B070-EB86817EB2F7}" type="pres">
      <dgm:prSet presAssocID="{919A5CA8-944C-44BF-86F8-958E42E30BA7}" presName="text" presStyleLbl="fgAcc0" presStyleIdx="0" presStyleCnt="1" custScaleX="123103" custScaleY="118004" custLinFactY="-2823" custLinFactNeighborX="-59290" custLinFactNeighborY="-10000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3C3B6A0-9B66-435F-BA9A-B6F90CAC8B54}" type="pres">
      <dgm:prSet presAssocID="{919A5CA8-944C-44BF-86F8-958E42E30BA7}" presName="hierChild2" presStyleCnt="0"/>
      <dgm:spPr/>
      <dgm:t>
        <a:bodyPr/>
        <a:lstStyle/>
        <a:p>
          <a:endParaRPr lang="de-DE"/>
        </a:p>
      </dgm:t>
    </dgm:pt>
    <dgm:pt modelId="{1E0D6BA7-00AD-46FD-8697-A2770A57A204}" type="pres">
      <dgm:prSet presAssocID="{EBAB500E-0F57-41A4-B33C-42C0F47EE0B3}" presName="Name10" presStyleLbl="parChTrans1D2" presStyleIdx="0" presStyleCnt="5"/>
      <dgm:spPr/>
      <dgm:t>
        <a:bodyPr/>
        <a:lstStyle/>
        <a:p>
          <a:endParaRPr lang="de-DE"/>
        </a:p>
      </dgm:t>
    </dgm:pt>
    <dgm:pt modelId="{6400F4F5-B081-4BD2-99B3-53FC2CEF102B}" type="pres">
      <dgm:prSet presAssocID="{1CFC74DA-92FD-4008-B44A-B7CBA646D29D}" presName="hierRoot2" presStyleCnt="0"/>
      <dgm:spPr/>
      <dgm:t>
        <a:bodyPr/>
        <a:lstStyle/>
        <a:p>
          <a:endParaRPr lang="de-DE"/>
        </a:p>
      </dgm:t>
    </dgm:pt>
    <dgm:pt modelId="{81F50848-EDFB-4B8F-B720-D845A95A3100}" type="pres">
      <dgm:prSet presAssocID="{1CFC74DA-92FD-4008-B44A-B7CBA646D29D}" presName="composite2" presStyleCnt="0"/>
      <dgm:spPr/>
      <dgm:t>
        <a:bodyPr/>
        <a:lstStyle/>
        <a:p>
          <a:endParaRPr lang="de-DE"/>
        </a:p>
      </dgm:t>
    </dgm:pt>
    <dgm:pt modelId="{9A081E79-95D0-4D63-BC0A-C8EA6E27784C}" type="pres">
      <dgm:prSet presAssocID="{1CFC74DA-92FD-4008-B44A-B7CBA646D29D}" presName="background2" presStyleLbl="node2" presStyleIdx="0" presStyleCnt="5"/>
      <dgm:spPr/>
      <dgm:t>
        <a:bodyPr/>
        <a:lstStyle/>
        <a:p>
          <a:endParaRPr lang="de-DE"/>
        </a:p>
      </dgm:t>
    </dgm:pt>
    <dgm:pt modelId="{8085ADDC-A703-41F4-B55E-6A2FFEF66369}" type="pres">
      <dgm:prSet presAssocID="{1CFC74DA-92FD-4008-B44A-B7CBA646D29D}" presName="text2" presStyleLbl="fgAcc2" presStyleIdx="0" presStyleCnt="5" custScaleX="11746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477292E2-3365-46AE-9027-4688117C9E87}" type="pres">
      <dgm:prSet presAssocID="{1CFC74DA-92FD-4008-B44A-B7CBA646D29D}" presName="hierChild3" presStyleCnt="0"/>
      <dgm:spPr/>
      <dgm:t>
        <a:bodyPr/>
        <a:lstStyle/>
        <a:p>
          <a:endParaRPr lang="de-DE"/>
        </a:p>
      </dgm:t>
    </dgm:pt>
    <dgm:pt modelId="{236D2CC6-6CA7-4DA3-B561-CB017BC1A5F3}" type="pres">
      <dgm:prSet presAssocID="{EE568AAE-3F45-44B0-BE01-FC5DC18736DF}" presName="Name17" presStyleLbl="parChTrans1D3" presStyleIdx="0" presStyleCnt="9"/>
      <dgm:spPr/>
      <dgm:t>
        <a:bodyPr/>
        <a:lstStyle/>
        <a:p>
          <a:endParaRPr lang="de-DE"/>
        </a:p>
      </dgm:t>
    </dgm:pt>
    <dgm:pt modelId="{F771922D-60B9-4D20-BB36-1D9AF1C37AE2}" type="pres">
      <dgm:prSet presAssocID="{9AB21F4A-77F9-4143-BF32-47D24EC358C2}" presName="hierRoot3" presStyleCnt="0"/>
      <dgm:spPr/>
    </dgm:pt>
    <dgm:pt modelId="{3D60A7C1-7293-4F30-A7C8-B913AC02BCA7}" type="pres">
      <dgm:prSet presAssocID="{9AB21F4A-77F9-4143-BF32-47D24EC358C2}" presName="composite3" presStyleCnt="0"/>
      <dgm:spPr/>
    </dgm:pt>
    <dgm:pt modelId="{0341BFF7-9258-4BE5-9936-291C80CB8817}" type="pres">
      <dgm:prSet presAssocID="{9AB21F4A-77F9-4143-BF32-47D24EC358C2}" presName="background3" presStyleLbl="node3" presStyleIdx="0" presStyleCnt="9"/>
      <dgm:spPr/>
    </dgm:pt>
    <dgm:pt modelId="{43F4A4B0-B016-42DB-81F1-17200D52FC24}" type="pres">
      <dgm:prSet presAssocID="{9AB21F4A-77F9-4143-BF32-47D24EC358C2}" presName="text3" presStyleLbl="fgAcc3" presStyleIdx="0" presStyleCnt="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E2E13E4-8710-43C4-B05A-161196717028}" type="pres">
      <dgm:prSet presAssocID="{9AB21F4A-77F9-4143-BF32-47D24EC358C2}" presName="hierChild4" presStyleCnt="0"/>
      <dgm:spPr/>
    </dgm:pt>
    <dgm:pt modelId="{FC5F599E-01AB-432A-BEDB-5033F88CE33D}" type="pres">
      <dgm:prSet presAssocID="{A380333F-0D71-4105-9735-8EE4F8C09BE8}" presName="Name17" presStyleLbl="parChTrans1D3" presStyleIdx="1" presStyleCnt="9"/>
      <dgm:spPr/>
      <dgm:t>
        <a:bodyPr/>
        <a:lstStyle/>
        <a:p>
          <a:endParaRPr lang="de-DE"/>
        </a:p>
      </dgm:t>
    </dgm:pt>
    <dgm:pt modelId="{48A76494-A799-4A63-8FC8-8F483FD7C45E}" type="pres">
      <dgm:prSet presAssocID="{96AEBBFE-638D-4C9B-89CE-063CBE092D59}" presName="hierRoot3" presStyleCnt="0"/>
      <dgm:spPr/>
    </dgm:pt>
    <dgm:pt modelId="{40944E1D-814C-4839-8AB1-7F504A4AA097}" type="pres">
      <dgm:prSet presAssocID="{96AEBBFE-638D-4C9B-89CE-063CBE092D59}" presName="composite3" presStyleCnt="0"/>
      <dgm:spPr/>
    </dgm:pt>
    <dgm:pt modelId="{D5DB9E7F-557F-4263-88BE-099277DC869F}" type="pres">
      <dgm:prSet presAssocID="{96AEBBFE-638D-4C9B-89CE-063CBE092D59}" presName="background3" presStyleLbl="node3" presStyleIdx="1" presStyleCnt="9"/>
      <dgm:spPr/>
    </dgm:pt>
    <dgm:pt modelId="{9CE89DAA-E3FA-489F-8492-320B0F8A4C0B}" type="pres">
      <dgm:prSet presAssocID="{96AEBBFE-638D-4C9B-89CE-063CBE092D59}" presName="text3" presStyleLbl="fgAcc3" presStyleIdx="1" presStyleCnt="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859675B-E08E-4A9E-B905-286B576EFC4D}" type="pres">
      <dgm:prSet presAssocID="{96AEBBFE-638D-4C9B-89CE-063CBE092D59}" presName="hierChild4" presStyleCnt="0"/>
      <dgm:spPr/>
    </dgm:pt>
    <dgm:pt modelId="{AC8B00E7-5207-419F-AE85-D4CAA8665C18}" type="pres">
      <dgm:prSet presAssocID="{6B909221-057B-49BB-83A5-2DBA0769A2C0}" presName="Name23" presStyleLbl="parChTrans1D4" presStyleIdx="0" presStyleCnt="4"/>
      <dgm:spPr/>
      <dgm:t>
        <a:bodyPr/>
        <a:lstStyle/>
        <a:p>
          <a:endParaRPr lang="de-DE"/>
        </a:p>
      </dgm:t>
    </dgm:pt>
    <dgm:pt modelId="{35E839A9-A6A6-48E2-BEEE-DD673AE11298}" type="pres">
      <dgm:prSet presAssocID="{B17B2ACC-700F-4F0D-A73E-2EE131EA5D5F}" presName="hierRoot4" presStyleCnt="0"/>
      <dgm:spPr/>
    </dgm:pt>
    <dgm:pt modelId="{8135805C-9505-4B98-AA76-CEA9E89714A8}" type="pres">
      <dgm:prSet presAssocID="{B17B2ACC-700F-4F0D-A73E-2EE131EA5D5F}" presName="composite4" presStyleCnt="0"/>
      <dgm:spPr/>
    </dgm:pt>
    <dgm:pt modelId="{B2B38835-EFD2-406E-B045-D6783296F92E}" type="pres">
      <dgm:prSet presAssocID="{B17B2ACC-700F-4F0D-A73E-2EE131EA5D5F}" presName="background4" presStyleLbl="node4" presStyleIdx="0" presStyleCnt="4"/>
      <dgm:spPr/>
    </dgm:pt>
    <dgm:pt modelId="{4C266689-C8EF-4A17-9543-E12EB5882742}" type="pres">
      <dgm:prSet presAssocID="{B17B2ACC-700F-4F0D-A73E-2EE131EA5D5F}" presName="text4" presStyleLbl="fgAcc4" presStyleIdx="0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D09CAB5D-740F-4AAB-813F-198C3DA0B5C9}" type="pres">
      <dgm:prSet presAssocID="{B17B2ACC-700F-4F0D-A73E-2EE131EA5D5F}" presName="hierChild5" presStyleCnt="0"/>
      <dgm:spPr/>
    </dgm:pt>
    <dgm:pt modelId="{6303F4E6-88EE-4341-AF61-14B8BE64B18E}" type="pres">
      <dgm:prSet presAssocID="{21511BEA-4F93-4AE1-9419-1D7F380D9146}" presName="Name10" presStyleLbl="parChTrans1D2" presStyleIdx="1" presStyleCnt="5"/>
      <dgm:spPr/>
      <dgm:t>
        <a:bodyPr/>
        <a:lstStyle/>
        <a:p>
          <a:endParaRPr lang="de-DE"/>
        </a:p>
      </dgm:t>
    </dgm:pt>
    <dgm:pt modelId="{8A7252F5-3E53-4D00-ACE3-33D0D871DD7C}" type="pres">
      <dgm:prSet presAssocID="{2AB9188A-2261-4B3B-A184-A0E0B39104EB}" presName="hierRoot2" presStyleCnt="0"/>
      <dgm:spPr/>
    </dgm:pt>
    <dgm:pt modelId="{4B92A323-64BA-41B2-B61A-9BDCB74E45DF}" type="pres">
      <dgm:prSet presAssocID="{2AB9188A-2261-4B3B-A184-A0E0B39104EB}" presName="composite2" presStyleCnt="0"/>
      <dgm:spPr/>
    </dgm:pt>
    <dgm:pt modelId="{6413E3F5-360B-466D-851F-80572196D3C5}" type="pres">
      <dgm:prSet presAssocID="{2AB9188A-2261-4B3B-A184-A0E0B39104EB}" presName="background2" presStyleLbl="node2" presStyleIdx="1" presStyleCnt="5"/>
      <dgm:spPr/>
    </dgm:pt>
    <dgm:pt modelId="{5D2E6822-D59A-4B33-8F45-F5EA92472338}" type="pres">
      <dgm:prSet presAssocID="{2AB9188A-2261-4B3B-A184-A0E0B39104EB}" presName="text2" presStyleLbl="fgAcc2" presStyleIdx="1" presStyleCnt="5" custScaleX="11746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B950455-5407-4430-8EE3-532386EA3931}" type="pres">
      <dgm:prSet presAssocID="{2AB9188A-2261-4B3B-A184-A0E0B39104EB}" presName="hierChild3" presStyleCnt="0"/>
      <dgm:spPr/>
    </dgm:pt>
    <dgm:pt modelId="{1B3C8BD3-96DC-44E1-97EB-519209344C54}" type="pres">
      <dgm:prSet presAssocID="{35E1D80E-19DC-48E3-B8A7-351846CB1BB6}" presName="Name17" presStyleLbl="parChTrans1D3" presStyleIdx="2" presStyleCnt="9"/>
      <dgm:spPr/>
      <dgm:t>
        <a:bodyPr/>
        <a:lstStyle/>
        <a:p>
          <a:endParaRPr lang="de-DE"/>
        </a:p>
      </dgm:t>
    </dgm:pt>
    <dgm:pt modelId="{482559A5-B40C-4AAD-BF58-990C2246A527}" type="pres">
      <dgm:prSet presAssocID="{185DE8FD-4E0E-40F7-9DF6-450BC107E36C}" presName="hierRoot3" presStyleCnt="0"/>
      <dgm:spPr/>
    </dgm:pt>
    <dgm:pt modelId="{5749EFCC-C0D1-47E9-9CCA-EA9997F32D74}" type="pres">
      <dgm:prSet presAssocID="{185DE8FD-4E0E-40F7-9DF6-450BC107E36C}" presName="composite3" presStyleCnt="0"/>
      <dgm:spPr/>
    </dgm:pt>
    <dgm:pt modelId="{76CDF453-07CA-484D-B15C-6C6570D8B863}" type="pres">
      <dgm:prSet presAssocID="{185DE8FD-4E0E-40F7-9DF6-450BC107E36C}" presName="background3" presStyleLbl="node3" presStyleIdx="2" presStyleCnt="9"/>
      <dgm:spPr/>
    </dgm:pt>
    <dgm:pt modelId="{6C57248F-DF31-44B7-85A5-171E6B455FFF}" type="pres">
      <dgm:prSet presAssocID="{185DE8FD-4E0E-40F7-9DF6-450BC107E36C}" presName="text3" presStyleLbl="fgAcc3" presStyleIdx="2" presStyleCnt="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B135985-13DF-4742-AAFF-590D5994E2F8}" type="pres">
      <dgm:prSet presAssocID="{185DE8FD-4E0E-40F7-9DF6-450BC107E36C}" presName="hierChild4" presStyleCnt="0"/>
      <dgm:spPr/>
    </dgm:pt>
    <dgm:pt modelId="{40D2B185-897D-4A5D-AD4E-12E10F21445C}" type="pres">
      <dgm:prSet presAssocID="{9A6CA745-CFB8-4695-8963-FF932AA5A0FE}" presName="Name17" presStyleLbl="parChTrans1D3" presStyleIdx="3" presStyleCnt="9"/>
      <dgm:spPr/>
      <dgm:t>
        <a:bodyPr/>
        <a:lstStyle/>
        <a:p>
          <a:endParaRPr lang="de-DE"/>
        </a:p>
      </dgm:t>
    </dgm:pt>
    <dgm:pt modelId="{68F64439-0064-4DF8-85FF-7F55662ACC93}" type="pres">
      <dgm:prSet presAssocID="{92B8B074-A7E6-4EDA-B71A-8697B7189101}" presName="hierRoot3" presStyleCnt="0"/>
      <dgm:spPr/>
    </dgm:pt>
    <dgm:pt modelId="{8EC40D1D-4BA6-4E79-9C40-D8E52FF9D778}" type="pres">
      <dgm:prSet presAssocID="{92B8B074-A7E6-4EDA-B71A-8697B7189101}" presName="composite3" presStyleCnt="0"/>
      <dgm:spPr/>
    </dgm:pt>
    <dgm:pt modelId="{80E08BD4-690B-4C99-8F42-21002B30452B}" type="pres">
      <dgm:prSet presAssocID="{92B8B074-A7E6-4EDA-B71A-8697B7189101}" presName="background3" presStyleLbl="node3" presStyleIdx="3" presStyleCnt="9"/>
      <dgm:spPr/>
    </dgm:pt>
    <dgm:pt modelId="{6E0C526E-B645-4EE6-9D31-CAAF1849F02D}" type="pres">
      <dgm:prSet presAssocID="{92B8B074-A7E6-4EDA-B71A-8697B7189101}" presName="text3" presStyleLbl="fgAcc3" presStyleIdx="3" presStyleCnt="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48D46A8-C1D3-4168-A141-E48CE8D1A102}" type="pres">
      <dgm:prSet presAssocID="{92B8B074-A7E6-4EDA-B71A-8697B7189101}" presName="hierChild4" presStyleCnt="0"/>
      <dgm:spPr/>
    </dgm:pt>
    <dgm:pt modelId="{3447C74F-8832-4E59-A34B-0EC9E2025996}" type="pres">
      <dgm:prSet presAssocID="{4388807C-4D64-4650-BC8C-FDD4F71D8787}" presName="Name23" presStyleLbl="parChTrans1D4" presStyleIdx="1" presStyleCnt="4"/>
      <dgm:spPr/>
      <dgm:t>
        <a:bodyPr/>
        <a:lstStyle/>
        <a:p>
          <a:endParaRPr lang="de-DE"/>
        </a:p>
      </dgm:t>
    </dgm:pt>
    <dgm:pt modelId="{0DC3891A-2C44-4694-9705-0B71763C9255}" type="pres">
      <dgm:prSet presAssocID="{4FA414AE-3DCA-4AE2-9AE8-48A75D00ECEF}" presName="hierRoot4" presStyleCnt="0"/>
      <dgm:spPr/>
    </dgm:pt>
    <dgm:pt modelId="{343BABAF-799E-44A7-B3CF-651FAD7943DC}" type="pres">
      <dgm:prSet presAssocID="{4FA414AE-3DCA-4AE2-9AE8-48A75D00ECEF}" presName="composite4" presStyleCnt="0"/>
      <dgm:spPr/>
    </dgm:pt>
    <dgm:pt modelId="{5625CF5A-24CA-44CB-81EB-0A370EB21923}" type="pres">
      <dgm:prSet presAssocID="{4FA414AE-3DCA-4AE2-9AE8-48A75D00ECEF}" presName="background4" presStyleLbl="node4" presStyleIdx="1" presStyleCnt="4"/>
      <dgm:spPr/>
    </dgm:pt>
    <dgm:pt modelId="{B51826AA-F67A-45C2-9BDB-1A9290C63648}" type="pres">
      <dgm:prSet presAssocID="{4FA414AE-3DCA-4AE2-9AE8-48A75D00ECEF}" presName="text4" presStyleLbl="fgAcc4" presStyleIdx="1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AF22C13-B179-400B-80EE-A3DC2B812C77}" type="pres">
      <dgm:prSet presAssocID="{4FA414AE-3DCA-4AE2-9AE8-48A75D00ECEF}" presName="hierChild5" presStyleCnt="0"/>
      <dgm:spPr/>
    </dgm:pt>
    <dgm:pt modelId="{42A013F1-839D-457D-982D-3929E5D472DE}" type="pres">
      <dgm:prSet presAssocID="{18DCC287-8A25-4F9A-B5D5-06D30B90040E}" presName="Name10" presStyleLbl="parChTrans1D2" presStyleIdx="2" presStyleCnt="5"/>
      <dgm:spPr/>
      <dgm:t>
        <a:bodyPr/>
        <a:lstStyle/>
        <a:p>
          <a:endParaRPr lang="de-DE"/>
        </a:p>
      </dgm:t>
    </dgm:pt>
    <dgm:pt modelId="{87781CFA-787B-4047-B695-021D0B841355}" type="pres">
      <dgm:prSet presAssocID="{971A4E01-F703-467B-9BFB-3426371865B7}" presName="hierRoot2" presStyleCnt="0"/>
      <dgm:spPr/>
    </dgm:pt>
    <dgm:pt modelId="{F484E2BC-507F-4B20-BB5A-084B1204CAF1}" type="pres">
      <dgm:prSet presAssocID="{971A4E01-F703-467B-9BFB-3426371865B7}" presName="composite2" presStyleCnt="0"/>
      <dgm:spPr/>
    </dgm:pt>
    <dgm:pt modelId="{78EF539E-02DC-4763-B461-437377B2D536}" type="pres">
      <dgm:prSet presAssocID="{971A4E01-F703-467B-9BFB-3426371865B7}" presName="background2" presStyleLbl="node2" presStyleIdx="2" presStyleCnt="5"/>
      <dgm:spPr/>
    </dgm:pt>
    <dgm:pt modelId="{D16D74C1-2F24-44FF-A26D-D38867981080}" type="pres">
      <dgm:prSet presAssocID="{971A4E01-F703-467B-9BFB-3426371865B7}" presName="text2" presStyleLbl="fgAcc2" presStyleIdx="2" presStyleCnt="5" custScaleX="11746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C9A757C-B042-46C2-9921-57A3252B5600}" type="pres">
      <dgm:prSet presAssocID="{971A4E01-F703-467B-9BFB-3426371865B7}" presName="hierChild3" presStyleCnt="0"/>
      <dgm:spPr/>
    </dgm:pt>
    <dgm:pt modelId="{82CC059D-DDA0-4236-A001-EBC0E103AC03}" type="pres">
      <dgm:prSet presAssocID="{0D38D315-4532-47D1-A20A-3DB65B15301A}" presName="Name17" presStyleLbl="parChTrans1D3" presStyleIdx="4" presStyleCnt="9"/>
      <dgm:spPr/>
      <dgm:t>
        <a:bodyPr/>
        <a:lstStyle/>
        <a:p>
          <a:endParaRPr lang="de-DE"/>
        </a:p>
      </dgm:t>
    </dgm:pt>
    <dgm:pt modelId="{27FECCF3-FD73-4EE1-89F7-D07B00F5EB43}" type="pres">
      <dgm:prSet presAssocID="{68DF8AA5-7D12-4718-B1B0-30967C2046F9}" presName="hierRoot3" presStyleCnt="0"/>
      <dgm:spPr/>
    </dgm:pt>
    <dgm:pt modelId="{851BF989-8E86-4522-8D10-DC96F350DFAF}" type="pres">
      <dgm:prSet presAssocID="{68DF8AA5-7D12-4718-B1B0-30967C2046F9}" presName="composite3" presStyleCnt="0"/>
      <dgm:spPr/>
    </dgm:pt>
    <dgm:pt modelId="{B6E2758D-49E2-4ECF-81D4-16C88A5FFC50}" type="pres">
      <dgm:prSet presAssocID="{68DF8AA5-7D12-4718-B1B0-30967C2046F9}" presName="background3" presStyleLbl="node3" presStyleIdx="4" presStyleCnt="9"/>
      <dgm:spPr/>
    </dgm:pt>
    <dgm:pt modelId="{FF207A22-F3F3-419B-88D8-C7D21FC3061B}" type="pres">
      <dgm:prSet presAssocID="{68DF8AA5-7D12-4718-B1B0-30967C2046F9}" presName="text3" presStyleLbl="fgAcc3" presStyleIdx="4" presStyleCnt="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0AD7025-4178-46A2-A7EC-F3B381960333}" type="pres">
      <dgm:prSet presAssocID="{68DF8AA5-7D12-4718-B1B0-30967C2046F9}" presName="hierChild4" presStyleCnt="0"/>
      <dgm:spPr/>
    </dgm:pt>
    <dgm:pt modelId="{77FC8C25-0CB7-40FE-99DA-1B084A75ECAF}" type="pres">
      <dgm:prSet presAssocID="{CA49BA1B-626C-4E1D-AA2B-C2374E866E06}" presName="Name17" presStyleLbl="parChTrans1D3" presStyleIdx="5" presStyleCnt="9"/>
      <dgm:spPr/>
      <dgm:t>
        <a:bodyPr/>
        <a:lstStyle/>
        <a:p>
          <a:endParaRPr lang="de-DE"/>
        </a:p>
      </dgm:t>
    </dgm:pt>
    <dgm:pt modelId="{B2BCE20F-82A7-4FA7-9BD2-6B7ABD8752DA}" type="pres">
      <dgm:prSet presAssocID="{75764FA7-546B-4FC8-86DF-D9E4265D1FBD}" presName="hierRoot3" presStyleCnt="0"/>
      <dgm:spPr/>
    </dgm:pt>
    <dgm:pt modelId="{32A533DE-636F-4E7D-80CF-570D91B2A90E}" type="pres">
      <dgm:prSet presAssocID="{75764FA7-546B-4FC8-86DF-D9E4265D1FBD}" presName="composite3" presStyleCnt="0"/>
      <dgm:spPr/>
    </dgm:pt>
    <dgm:pt modelId="{D8AB984B-D8D7-4F5E-98DC-4D4382B96B7D}" type="pres">
      <dgm:prSet presAssocID="{75764FA7-546B-4FC8-86DF-D9E4265D1FBD}" presName="background3" presStyleLbl="node3" presStyleIdx="5" presStyleCnt="9"/>
      <dgm:spPr/>
    </dgm:pt>
    <dgm:pt modelId="{AA3B5153-3F9D-4321-98BB-92E7A061FC1A}" type="pres">
      <dgm:prSet presAssocID="{75764FA7-546B-4FC8-86DF-D9E4265D1FBD}" presName="text3" presStyleLbl="fgAcc3" presStyleIdx="5" presStyleCnt="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16ADC25-187D-45DB-9F2D-6088F11580A5}" type="pres">
      <dgm:prSet presAssocID="{75764FA7-546B-4FC8-86DF-D9E4265D1FBD}" presName="hierChild4" presStyleCnt="0"/>
      <dgm:spPr/>
    </dgm:pt>
    <dgm:pt modelId="{28E928AC-8626-4BCA-B111-F1355AC93E98}" type="pres">
      <dgm:prSet presAssocID="{4037DA6B-C937-465F-A5BA-EFFDAF860133}" presName="Name23" presStyleLbl="parChTrans1D4" presStyleIdx="2" presStyleCnt="4"/>
      <dgm:spPr/>
      <dgm:t>
        <a:bodyPr/>
        <a:lstStyle/>
        <a:p>
          <a:endParaRPr lang="de-DE"/>
        </a:p>
      </dgm:t>
    </dgm:pt>
    <dgm:pt modelId="{C52C78F7-66C9-4333-86B1-844A6E058C5A}" type="pres">
      <dgm:prSet presAssocID="{1850662A-CF9C-4373-8507-06A2AC9EF4A2}" presName="hierRoot4" presStyleCnt="0"/>
      <dgm:spPr/>
    </dgm:pt>
    <dgm:pt modelId="{7F9806C2-8EB4-40E8-A41A-016FDA185CC2}" type="pres">
      <dgm:prSet presAssocID="{1850662A-CF9C-4373-8507-06A2AC9EF4A2}" presName="composite4" presStyleCnt="0"/>
      <dgm:spPr/>
    </dgm:pt>
    <dgm:pt modelId="{574E5DD2-BBF6-43A2-953B-5F95C0FD0552}" type="pres">
      <dgm:prSet presAssocID="{1850662A-CF9C-4373-8507-06A2AC9EF4A2}" presName="background4" presStyleLbl="node4" presStyleIdx="2" presStyleCnt="4"/>
      <dgm:spPr/>
    </dgm:pt>
    <dgm:pt modelId="{C963BD81-0E2D-46E6-B351-60DC83D58870}" type="pres">
      <dgm:prSet presAssocID="{1850662A-CF9C-4373-8507-06A2AC9EF4A2}" presName="text4" presStyleLbl="fgAcc4" presStyleIdx="2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8B72335-5EA6-4474-B0A1-F1F73D90AD3A}" type="pres">
      <dgm:prSet presAssocID="{1850662A-CF9C-4373-8507-06A2AC9EF4A2}" presName="hierChild5" presStyleCnt="0"/>
      <dgm:spPr/>
    </dgm:pt>
    <dgm:pt modelId="{260E3882-E462-4279-8E6C-B97876279CD9}" type="pres">
      <dgm:prSet presAssocID="{4963212A-F25C-4280-9894-5A326D2F3819}" presName="Name10" presStyleLbl="parChTrans1D2" presStyleIdx="3" presStyleCnt="5"/>
      <dgm:spPr/>
      <dgm:t>
        <a:bodyPr/>
        <a:lstStyle/>
        <a:p>
          <a:endParaRPr lang="de-DE"/>
        </a:p>
      </dgm:t>
    </dgm:pt>
    <dgm:pt modelId="{BE80BA9C-DB2C-4411-8165-743AB89925E4}" type="pres">
      <dgm:prSet presAssocID="{C0AE4E8F-94F6-469D-9C48-6ACF5920C7ED}" presName="hierRoot2" presStyleCnt="0"/>
      <dgm:spPr/>
    </dgm:pt>
    <dgm:pt modelId="{41192DA1-ABCE-4037-9A98-9F21BC1F6C4F}" type="pres">
      <dgm:prSet presAssocID="{C0AE4E8F-94F6-469D-9C48-6ACF5920C7ED}" presName="composite2" presStyleCnt="0"/>
      <dgm:spPr/>
    </dgm:pt>
    <dgm:pt modelId="{8583990A-DFD2-43C7-93CD-01C4BBF32F8A}" type="pres">
      <dgm:prSet presAssocID="{C0AE4E8F-94F6-469D-9C48-6ACF5920C7ED}" presName="background2" presStyleLbl="node2" presStyleIdx="3" presStyleCnt="5"/>
      <dgm:spPr/>
    </dgm:pt>
    <dgm:pt modelId="{03774776-BE4E-4C65-9A50-70D435EA4D09}" type="pres">
      <dgm:prSet presAssocID="{C0AE4E8F-94F6-469D-9C48-6ACF5920C7ED}" presName="text2" presStyleLbl="fgAcc2" presStyleIdx="3" presStyleCnt="5" custScaleX="11746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1F04913-FB36-4994-B3AE-69B25EC47C34}" type="pres">
      <dgm:prSet presAssocID="{C0AE4E8F-94F6-469D-9C48-6ACF5920C7ED}" presName="hierChild3" presStyleCnt="0"/>
      <dgm:spPr/>
    </dgm:pt>
    <dgm:pt modelId="{E6746327-C6EE-4D99-B497-D8B568A2762F}" type="pres">
      <dgm:prSet presAssocID="{AA7F78EE-CDE3-4328-B655-0B4A70E5B55F}" presName="Name17" presStyleLbl="parChTrans1D3" presStyleIdx="6" presStyleCnt="9"/>
      <dgm:spPr/>
      <dgm:t>
        <a:bodyPr/>
        <a:lstStyle/>
        <a:p>
          <a:endParaRPr lang="de-DE"/>
        </a:p>
      </dgm:t>
    </dgm:pt>
    <dgm:pt modelId="{873BE1F6-A70D-4811-8797-D8F5407968B8}" type="pres">
      <dgm:prSet presAssocID="{C16EA073-D388-4D53-9C9E-CA2B6FA5418D}" presName="hierRoot3" presStyleCnt="0"/>
      <dgm:spPr/>
    </dgm:pt>
    <dgm:pt modelId="{DF600E79-9F0A-4678-9616-CE71A53E621D}" type="pres">
      <dgm:prSet presAssocID="{C16EA073-D388-4D53-9C9E-CA2B6FA5418D}" presName="composite3" presStyleCnt="0"/>
      <dgm:spPr/>
    </dgm:pt>
    <dgm:pt modelId="{7DA5C778-31B6-46C2-8D3A-153E9F6BB4B6}" type="pres">
      <dgm:prSet presAssocID="{C16EA073-D388-4D53-9C9E-CA2B6FA5418D}" presName="background3" presStyleLbl="node3" presStyleIdx="6" presStyleCnt="9"/>
      <dgm:spPr/>
    </dgm:pt>
    <dgm:pt modelId="{D72726D0-7EAE-4CE6-A61D-4B9DF919EBCE}" type="pres">
      <dgm:prSet presAssocID="{C16EA073-D388-4D53-9C9E-CA2B6FA5418D}" presName="text3" presStyleLbl="fgAcc3" presStyleIdx="6" presStyleCnt="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FBAD6F7-30B6-4C80-A099-B67E557AB088}" type="pres">
      <dgm:prSet presAssocID="{C16EA073-D388-4D53-9C9E-CA2B6FA5418D}" presName="hierChild4" presStyleCnt="0"/>
      <dgm:spPr/>
    </dgm:pt>
    <dgm:pt modelId="{24B73053-DB18-4399-B34E-792E2D4FD538}" type="pres">
      <dgm:prSet presAssocID="{10225039-EE6C-4E1E-AB06-85CD936E1087}" presName="Name17" presStyleLbl="parChTrans1D3" presStyleIdx="7" presStyleCnt="9"/>
      <dgm:spPr/>
      <dgm:t>
        <a:bodyPr/>
        <a:lstStyle/>
        <a:p>
          <a:endParaRPr lang="de-DE"/>
        </a:p>
      </dgm:t>
    </dgm:pt>
    <dgm:pt modelId="{FD06816C-BE8A-4946-874F-AA66B38A6E03}" type="pres">
      <dgm:prSet presAssocID="{F3D2C3AD-AF22-4CF2-88F3-A70F43069306}" presName="hierRoot3" presStyleCnt="0"/>
      <dgm:spPr/>
    </dgm:pt>
    <dgm:pt modelId="{3640B319-1D62-44E2-A881-4543768F1D50}" type="pres">
      <dgm:prSet presAssocID="{F3D2C3AD-AF22-4CF2-88F3-A70F43069306}" presName="composite3" presStyleCnt="0"/>
      <dgm:spPr/>
    </dgm:pt>
    <dgm:pt modelId="{2B05F946-5CEC-47BE-B627-AB2F517D6672}" type="pres">
      <dgm:prSet presAssocID="{F3D2C3AD-AF22-4CF2-88F3-A70F43069306}" presName="background3" presStyleLbl="node3" presStyleIdx="7" presStyleCnt="9"/>
      <dgm:spPr/>
    </dgm:pt>
    <dgm:pt modelId="{EF2E0A52-FA34-456B-BFF7-D6A85883A865}" type="pres">
      <dgm:prSet presAssocID="{F3D2C3AD-AF22-4CF2-88F3-A70F43069306}" presName="text3" presStyleLbl="fgAcc3" presStyleIdx="7" presStyleCnt="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2220A19-D132-400D-858C-4D15D1F1F29F}" type="pres">
      <dgm:prSet presAssocID="{F3D2C3AD-AF22-4CF2-88F3-A70F43069306}" presName="hierChild4" presStyleCnt="0"/>
      <dgm:spPr/>
    </dgm:pt>
    <dgm:pt modelId="{2AD52B02-09CB-42B2-B6DC-8FD9354A6CDD}" type="pres">
      <dgm:prSet presAssocID="{1222ACA7-6884-40EB-810C-5264F8E1BD00}" presName="Name23" presStyleLbl="parChTrans1D4" presStyleIdx="3" presStyleCnt="4"/>
      <dgm:spPr/>
      <dgm:t>
        <a:bodyPr/>
        <a:lstStyle/>
        <a:p>
          <a:endParaRPr lang="de-DE"/>
        </a:p>
      </dgm:t>
    </dgm:pt>
    <dgm:pt modelId="{04AEB615-910F-4E87-AD10-2D7F66BBF91A}" type="pres">
      <dgm:prSet presAssocID="{D1D740AB-7E37-400A-A524-5A0A2CE37FF0}" presName="hierRoot4" presStyleCnt="0"/>
      <dgm:spPr/>
    </dgm:pt>
    <dgm:pt modelId="{A734063F-20CF-4C90-A855-64E2A8476584}" type="pres">
      <dgm:prSet presAssocID="{D1D740AB-7E37-400A-A524-5A0A2CE37FF0}" presName="composite4" presStyleCnt="0"/>
      <dgm:spPr/>
    </dgm:pt>
    <dgm:pt modelId="{E5006DB6-E62E-4E97-A913-71A472E2A978}" type="pres">
      <dgm:prSet presAssocID="{D1D740AB-7E37-400A-A524-5A0A2CE37FF0}" presName="background4" presStyleLbl="node4" presStyleIdx="3" presStyleCnt="4"/>
      <dgm:spPr/>
    </dgm:pt>
    <dgm:pt modelId="{9DF30251-D7B7-419B-97D2-F7D6BCBEFDAB}" type="pres">
      <dgm:prSet presAssocID="{D1D740AB-7E37-400A-A524-5A0A2CE37FF0}" presName="text4" presStyleLbl="fgAcc4" presStyleIdx="3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104509E-25E4-4D63-91B0-7A0F84E1D448}" type="pres">
      <dgm:prSet presAssocID="{D1D740AB-7E37-400A-A524-5A0A2CE37FF0}" presName="hierChild5" presStyleCnt="0"/>
      <dgm:spPr/>
    </dgm:pt>
    <dgm:pt modelId="{353028C0-F22D-4B93-A109-37FA61501695}" type="pres">
      <dgm:prSet presAssocID="{82DDBEDE-C3C2-4190-8A5E-451DF941ACC0}" presName="Name10" presStyleLbl="parChTrans1D2" presStyleIdx="4" presStyleCnt="5"/>
      <dgm:spPr/>
      <dgm:t>
        <a:bodyPr/>
        <a:lstStyle/>
        <a:p>
          <a:endParaRPr lang="de-DE"/>
        </a:p>
      </dgm:t>
    </dgm:pt>
    <dgm:pt modelId="{790BC613-844A-451B-8459-9575753B0E65}" type="pres">
      <dgm:prSet presAssocID="{026CA111-9ED1-441E-9878-D0C5DFA41DA7}" presName="hierRoot2" presStyleCnt="0"/>
      <dgm:spPr/>
      <dgm:t>
        <a:bodyPr/>
        <a:lstStyle/>
        <a:p>
          <a:endParaRPr lang="de-DE"/>
        </a:p>
      </dgm:t>
    </dgm:pt>
    <dgm:pt modelId="{03651DCF-BF53-4E0F-96E8-7AF8F8A985BC}" type="pres">
      <dgm:prSet presAssocID="{026CA111-9ED1-441E-9878-D0C5DFA41DA7}" presName="composite2" presStyleCnt="0"/>
      <dgm:spPr/>
      <dgm:t>
        <a:bodyPr/>
        <a:lstStyle/>
        <a:p>
          <a:endParaRPr lang="de-DE"/>
        </a:p>
      </dgm:t>
    </dgm:pt>
    <dgm:pt modelId="{503CC876-FD95-4DA8-9217-A8AFC2FE614B}" type="pres">
      <dgm:prSet presAssocID="{026CA111-9ED1-441E-9878-D0C5DFA41DA7}" presName="background2" presStyleLbl="node2" presStyleIdx="4" presStyleCnt="5"/>
      <dgm:spPr/>
      <dgm:t>
        <a:bodyPr/>
        <a:lstStyle/>
        <a:p>
          <a:endParaRPr lang="de-DE"/>
        </a:p>
      </dgm:t>
    </dgm:pt>
    <dgm:pt modelId="{9DAB5A9A-396F-41BC-A6D7-B49377EC225D}" type="pres">
      <dgm:prSet presAssocID="{026CA111-9ED1-441E-9878-D0C5DFA41DA7}" presName="text2" presStyleLbl="fgAcc2" presStyleIdx="4" presStyleCnt="5" custScaleX="11760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C80F070-CD0C-4578-97B5-D8E550C28338}" type="pres">
      <dgm:prSet presAssocID="{026CA111-9ED1-441E-9878-D0C5DFA41DA7}" presName="hierChild3" presStyleCnt="0"/>
      <dgm:spPr/>
      <dgm:t>
        <a:bodyPr/>
        <a:lstStyle/>
        <a:p>
          <a:endParaRPr lang="de-DE"/>
        </a:p>
      </dgm:t>
    </dgm:pt>
    <dgm:pt modelId="{F869D435-EC70-4876-ADAD-AB7DF84C2722}" type="pres">
      <dgm:prSet presAssocID="{DD0453C9-CBA8-4A32-A7CD-D6F5E65874DF}" presName="Name17" presStyleLbl="parChTrans1D3" presStyleIdx="8" presStyleCnt="9"/>
      <dgm:spPr/>
      <dgm:t>
        <a:bodyPr/>
        <a:lstStyle/>
        <a:p>
          <a:endParaRPr lang="de-DE"/>
        </a:p>
      </dgm:t>
    </dgm:pt>
    <dgm:pt modelId="{0CBBE00A-051E-479C-B5A4-E37B5D34B27B}" type="pres">
      <dgm:prSet presAssocID="{BA991CE8-F199-463D-87CB-620C7B0B3DC1}" presName="hierRoot3" presStyleCnt="0"/>
      <dgm:spPr/>
    </dgm:pt>
    <dgm:pt modelId="{61AA8AA0-3868-45B9-8494-F09559D0F889}" type="pres">
      <dgm:prSet presAssocID="{BA991CE8-F199-463D-87CB-620C7B0B3DC1}" presName="composite3" presStyleCnt="0"/>
      <dgm:spPr/>
    </dgm:pt>
    <dgm:pt modelId="{D74B4CEB-CC84-4489-9E52-BABF2C489A7C}" type="pres">
      <dgm:prSet presAssocID="{BA991CE8-F199-463D-87CB-620C7B0B3DC1}" presName="background3" presStyleLbl="node3" presStyleIdx="8" presStyleCnt="9"/>
      <dgm:spPr/>
    </dgm:pt>
    <dgm:pt modelId="{F39FE6B9-5FA8-43F6-B655-BEF518919A22}" type="pres">
      <dgm:prSet presAssocID="{BA991CE8-F199-463D-87CB-620C7B0B3DC1}" presName="text3" presStyleLbl="fgAcc3" presStyleIdx="8" presStyleCnt="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EEA366B-BE5E-4349-8F4A-FC4B19A847F3}" type="pres">
      <dgm:prSet presAssocID="{BA991CE8-F199-463D-87CB-620C7B0B3DC1}" presName="hierChild4" presStyleCnt="0"/>
      <dgm:spPr/>
    </dgm:pt>
  </dgm:ptLst>
  <dgm:cxnLst>
    <dgm:cxn modelId="{84FDCB10-771F-469A-A95C-683B5E13C7AC}" type="presOf" srcId="{F3D2C3AD-AF22-4CF2-88F3-A70F43069306}" destId="{EF2E0A52-FA34-456B-BFF7-D6A85883A865}" srcOrd="0" destOrd="0" presId="urn:microsoft.com/office/officeart/2005/8/layout/hierarchy1"/>
    <dgm:cxn modelId="{8B47EF7E-7C9B-44B5-A93E-8C49B4C5911A}" srcId="{919A5CA8-944C-44BF-86F8-958E42E30BA7}" destId="{1CFC74DA-92FD-4008-B44A-B7CBA646D29D}" srcOrd="0" destOrd="0" parTransId="{EBAB500E-0F57-41A4-B33C-42C0F47EE0B3}" sibTransId="{828B207D-D4DB-4561-A739-D4BB561F20B4}"/>
    <dgm:cxn modelId="{BAB96E26-46E0-458B-B2EB-28D330EF13C3}" type="presOf" srcId="{35E1D80E-19DC-48E3-B8A7-351846CB1BB6}" destId="{1B3C8BD3-96DC-44E1-97EB-519209344C54}" srcOrd="0" destOrd="0" presId="urn:microsoft.com/office/officeart/2005/8/layout/hierarchy1"/>
    <dgm:cxn modelId="{5C11E9DF-B622-411D-8BC0-28C32C398531}" type="presOf" srcId="{4388807C-4D64-4650-BC8C-FDD4F71D8787}" destId="{3447C74F-8832-4E59-A34B-0EC9E2025996}" srcOrd="0" destOrd="0" presId="urn:microsoft.com/office/officeart/2005/8/layout/hierarchy1"/>
    <dgm:cxn modelId="{4DB1E722-51E9-4D1E-8C9B-B6280C87F488}" type="presOf" srcId="{971A4E01-F703-467B-9BFB-3426371865B7}" destId="{D16D74C1-2F24-44FF-A26D-D38867981080}" srcOrd="0" destOrd="0" presId="urn:microsoft.com/office/officeart/2005/8/layout/hierarchy1"/>
    <dgm:cxn modelId="{E89F285F-5C00-40A0-9835-54FB4BDE60DD}" srcId="{2C10468A-629E-4293-B155-4150F2B8B1B5}" destId="{919A5CA8-944C-44BF-86F8-958E42E30BA7}" srcOrd="0" destOrd="0" parTransId="{B11B72CC-5882-4D56-9A5E-2264490C1BD9}" sibTransId="{BE1079EC-23EE-428B-B019-7E47607416B4}"/>
    <dgm:cxn modelId="{A54C9AE2-1861-40E4-802E-BC96D841109A}" type="presOf" srcId="{2C10468A-629E-4293-B155-4150F2B8B1B5}" destId="{7F5EA9DB-4A2E-4261-943D-E7F274657744}" srcOrd="0" destOrd="0" presId="urn:microsoft.com/office/officeart/2005/8/layout/hierarchy1"/>
    <dgm:cxn modelId="{1CF53AB1-D0B4-4D0F-84C2-93654AF1B954}" type="presOf" srcId="{B17B2ACC-700F-4F0D-A73E-2EE131EA5D5F}" destId="{4C266689-C8EF-4A17-9543-E12EB5882742}" srcOrd="0" destOrd="0" presId="urn:microsoft.com/office/officeart/2005/8/layout/hierarchy1"/>
    <dgm:cxn modelId="{C610C1EC-1D62-4557-9911-F99FF43AB9B6}" type="presOf" srcId="{9A6CA745-CFB8-4695-8963-FF932AA5A0FE}" destId="{40D2B185-897D-4A5D-AD4E-12E10F21445C}" srcOrd="0" destOrd="0" presId="urn:microsoft.com/office/officeart/2005/8/layout/hierarchy1"/>
    <dgm:cxn modelId="{A39C2099-00D0-4F1D-A6FF-99E6A709E9E8}" type="presOf" srcId="{CA49BA1B-626C-4E1D-AA2B-C2374E866E06}" destId="{77FC8C25-0CB7-40FE-99DA-1B084A75ECAF}" srcOrd="0" destOrd="0" presId="urn:microsoft.com/office/officeart/2005/8/layout/hierarchy1"/>
    <dgm:cxn modelId="{FD70FDEA-C5E8-4496-937D-1C8CA3215DF3}" srcId="{971A4E01-F703-467B-9BFB-3426371865B7}" destId="{68DF8AA5-7D12-4718-B1B0-30967C2046F9}" srcOrd="0" destOrd="0" parTransId="{0D38D315-4532-47D1-A20A-3DB65B15301A}" sibTransId="{7C4F488A-D1C9-4666-81F7-E119BE049924}"/>
    <dgm:cxn modelId="{749E86F0-2A9F-4EDA-BFA7-C3B21BA68042}" type="presOf" srcId="{10225039-EE6C-4E1E-AB06-85CD936E1087}" destId="{24B73053-DB18-4399-B34E-792E2D4FD538}" srcOrd="0" destOrd="0" presId="urn:microsoft.com/office/officeart/2005/8/layout/hierarchy1"/>
    <dgm:cxn modelId="{18F1F0D0-7399-4328-98D5-94B8CDA6BB58}" srcId="{919A5CA8-944C-44BF-86F8-958E42E30BA7}" destId="{971A4E01-F703-467B-9BFB-3426371865B7}" srcOrd="2" destOrd="0" parTransId="{18DCC287-8A25-4F9A-B5D5-06D30B90040E}" sibTransId="{628E9B9C-B97F-4459-B2C5-DCFA15EBA502}"/>
    <dgm:cxn modelId="{110FB5E2-E656-4E6C-A44B-011D3CE2426A}" type="presOf" srcId="{18DCC287-8A25-4F9A-B5D5-06D30B90040E}" destId="{42A013F1-839D-457D-982D-3929E5D472DE}" srcOrd="0" destOrd="0" presId="urn:microsoft.com/office/officeart/2005/8/layout/hierarchy1"/>
    <dgm:cxn modelId="{9935F08A-F378-4843-821A-2D8258023D59}" type="presOf" srcId="{1CFC74DA-92FD-4008-B44A-B7CBA646D29D}" destId="{8085ADDC-A703-41F4-B55E-6A2FFEF66369}" srcOrd="0" destOrd="0" presId="urn:microsoft.com/office/officeart/2005/8/layout/hierarchy1"/>
    <dgm:cxn modelId="{2688958D-9843-494E-8D49-ABC412F9E9B7}" type="presOf" srcId="{4FA414AE-3DCA-4AE2-9AE8-48A75D00ECEF}" destId="{B51826AA-F67A-45C2-9BDB-1A9290C63648}" srcOrd="0" destOrd="0" presId="urn:microsoft.com/office/officeart/2005/8/layout/hierarchy1"/>
    <dgm:cxn modelId="{13DD05FB-5EA8-4700-AB83-11167B2B0EF3}" type="presOf" srcId="{2AB9188A-2261-4B3B-A184-A0E0B39104EB}" destId="{5D2E6822-D59A-4B33-8F45-F5EA92472338}" srcOrd="0" destOrd="0" presId="urn:microsoft.com/office/officeart/2005/8/layout/hierarchy1"/>
    <dgm:cxn modelId="{3071AE59-4754-49DC-BD71-B039C8CB9D98}" type="presOf" srcId="{BA991CE8-F199-463D-87CB-620C7B0B3DC1}" destId="{F39FE6B9-5FA8-43F6-B655-BEF518919A22}" srcOrd="0" destOrd="0" presId="urn:microsoft.com/office/officeart/2005/8/layout/hierarchy1"/>
    <dgm:cxn modelId="{ACC5CE28-33B7-4374-AB94-12EFF063B63C}" type="presOf" srcId="{82DDBEDE-C3C2-4190-8A5E-451DF941ACC0}" destId="{353028C0-F22D-4B93-A109-37FA61501695}" srcOrd="0" destOrd="0" presId="urn:microsoft.com/office/officeart/2005/8/layout/hierarchy1"/>
    <dgm:cxn modelId="{B23F2249-2188-4FA5-A727-763E43BC441B}" srcId="{F3D2C3AD-AF22-4CF2-88F3-A70F43069306}" destId="{D1D740AB-7E37-400A-A524-5A0A2CE37FF0}" srcOrd="0" destOrd="0" parTransId="{1222ACA7-6884-40EB-810C-5264F8E1BD00}" sibTransId="{7E28DFA4-9284-4A73-9426-B5A5045ABA7E}"/>
    <dgm:cxn modelId="{C2A33AD2-A103-49C8-BC1B-DAF3EAE50D06}" type="presOf" srcId="{9AB21F4A-77F9-4143-BF32-47D24EC358C2}" destId="{43F4A4B0-B016-42DB-81F1-17200D52FC24}" srcOrd="0" destOrd="0" presId="urn:microsoft.com/office/officeart/2005/8/layout/hierarchy1"/>
    <dgm:cxn modelId="{1125ADE5-20B5-460C-B962-0EF51A62B1FB}" type="presOf" srcId="{92B8B074-A7E6-4EDA-B71A-8697B7189101}" destId="{6E0C526E-B645-4EE6-9D31-CAAF1849F02D}" srcOrd="0" destOrd="0" presId="urn:microsoft.com/office/officeart/2005/8/layout/hierarchy1"/>
    <dgm:cxn modelId="{3DE2D5AB-422D-4E6A-A233-49796035F2F4}" type="presOf" srcId="{026CA111-9ED1-441E-9878-D0C5DFA41DA7}" destId="{9DAB5A9A-396F-41BC-A6D7-B49377EC225D}" srcOrd="0" destOrd="0" presId="urn:microsoft.com/office/officeart/2005/8/layout/hierarchy1"/>
    <dgm:cxn modelId="{A6357EB3-C681-43F1-B137-E33667394EBB}" srcId="{C0AE4E8F-94F6-469D-9C48-6ACF5920C7ED}" destId="{F3D2C3AD-AF22-4CF2-88F3-A70F43069306}" srcOrd="1" destOrd="0" parTransId="{10225039-EE6C-4E1E-AB06-85CD936E1087}" sibTransId="{34BBE4BB-DC2B-46FB-B540-11D4D316FC20}"/>
    <dgm:cxn modelId="{8BA44230-D5AF-48BD-BD46-E5602119A67F}" type="presOf" srcId="{C16EA073-D388-4D53-9C9E-CA2B6FA5418D}" destId="{D72726D0-7EAE-4CE6-A61D-4B9DF919EBCE}" srcOrd="0" destOrd="0" presId="urn:microsoft.com/office/officeart/2005/8/layout/hierarchy1"/>
    <dgm:cxn modelId="{8E1C8641-256D-4FA2-9A54-3719C11D829C}" srcId="{92B8B074-A7E6-4EDA-B71A-8697B7189101}" destId="{4FA414AE-3DCA-4AE2-9AE8-48A75D00ECEF}" srcOrd="0" destOrd="0" parTransId="{4388807C-4D64-4650-BC8C-FDD4F71D8787}" sibTransId="{584CB107-CD5D-4CCF-8BE9-C446146F2AE2}"/>
    <dgm:cxn modelId="{5C226AFE-5D63-4EE0-A9CD-8B3CEC627119}" type="presOf" srcId="{185DE8FD-4E0E-40F7-9DF6-450BC107E36C}" destId="{6C57248F-DF31-44B7-85A5-171E6B455FFF}" srcOrd="0" destOrd="0" presId="urn:microsoft.com/office/officeart/2005/8/layout/hierarchy1"/>
    <dgm:cxn modelId="{B3453600-1089-410A-890E-1956E89C6336}" type="presOf" srcId="{C0AE4E8F-94F6-469D-9C48-6ACF5920C7ED}" destId="{03774776-BE4E-4C65-9A50-70D435EA4D09}" srcOrd="0" destOrd="0" presId="urn:microsoft.com/office/officeart/2005/8/layout/hierarchy1"/>
    <dgm:cxn modelId="{99B71E9E-E383-4CE8-9BE7-30733293050D}" type="presOf" srcId="{1222ACA7-6884-40EB-810C-5264F8E1BD00}" destId="{2AD52B02-09CB-42B2-B6DC-8FD9354A6CDD}" srcOrd="0" destOrd="0" presId="urn:microsoft.com/office/officeart/2005/8/layout/hierarchy1"/>
    <dgm:cxn modelId="{87A933D3-E771-4B48-B06D-E467DA84F8D9}" type="presOf" srcId="{75764FA7-546B-4FC8-86DF-D9E4265D1FBD}" destId="{AA3B5153-3F9D-4321-98BB-92E7A061FC1A}" srcOrd="0" destOrd="0" presId="urn:microsoft.com/office/officeart/2005/8/layout/hierarchy1"/>
    <dgm:cxn modelId="{AC3B038A-F756-41BD-9D21-C1CBB596EAEC}" type="presOf" srcId="{4963212A-F25C-4280-9894-5A326D2F3819}" destId="{260E3882-E462-4279-8E6C-B97876279CD9}" srcOrd="0" destOrd="0" presId="urn:microsoft.com/office/officeart/2005/8/layout/hierarchy1"/>
    <dgm:cxn modelId="{CBA8BB62-3058-427D-9F39-7D5C4276DC72}" srcId="{C0AE4E8F-94F6-469D-9C48-6ACF5920C7ED}" destId="{C16EA073-D388-4D53-9C9E-CA2B6FA5418D}" srcOrd="0" destOrd="0" parTransId="{AA7F78EE-CDE3-4328-B655-0B4A70E5B55F}" sibTransId="{58B4EBDB-2C80-4D58-9F87-3C8B6BEA7F6A}"/>
    <dgm:cxn modelId="{86E00B8A-D221-4A81-92EE-D50B6EDCD1B6}" type="presOf" srcId="{0D38D315-4532-47D1-A20A-3DB65B15301A}" destId="{82CC059D-DDA0-4236-A001-EBC0E103AC03}" srcOrd="0" destOrd="0" presId="urn:microsoft.com/office/officeart/2005/8/layout/hierarchy1"/>
    <dgm:cxn modelId="{2B10482D-2883-41E2-986A-1D9455633B6C}" srcId="{919A5CA8-944C-44BF-86F8-958E42E30BA7}" destId="{026CA111-9ED1-441E-9878-D0C5DFA41DA7}" srcOrd="4" destOrd="0" parTransId="{82DDBEDE-C3C2-4190-8A5E-451DF941ACC0}" sibTransId="{A0B9A4F6-83B0-4EE8-B6EC-862A202FA660}"/>
    <dgm:cxn modelId="{04C650E7-FFF6-49F3-8649-A77061A13E17}" type="presOf" srcId="{919A5CA8-944C-44BF-86F8-958E42E30BA7}" destId="{520EB4F6-BDC8-4868-B070-EB86817EB2F7}" srcOrd="0" destOrd="0" presId="urn:microsoft.com/office/officeart/2005/8/layout/hierarchy1"/>
    <dgm:cxn modelId="{6C909863-D273-4715-AB57-4237EB6F7DC2}" type="presOf" srcId="{DD0453C9-CBA8-4A32-A7CD-D6F5E65874DF}" destId="{F869D435-EC70-4876-ADAD-AB7DF84C2722}" srcOrd="0" destOrd="0" presId="urn:microsoft.com/office/officeart/2005/8/layout/hierarchy1"/>
    <dgm:cxn modelId="{3C29D5BD-B2D5-4AE1-AB40-1FAF7F80E9B6}" srcId="{971A4E01-F703-467B-9BFB-3426371865B7}" destId="{75764FA7-546B-4FC8-86DF-D9E4265D1FBD}" srcOrd="1" destOrd="0" parTransId="{CA49BA1B-626C-4E1D-AA2B-C2374E866E06}" sibTransId="{282C81B9-70CC-4B87-8C68-5FC2C3A28F7F}"/>
    <dgm:cxn modelId="{3D6CA1AB-19EA-4217-B018-43013C3DA8FF}" srcId="{2AB9188A-2261-4B3B-A184-A0E0B39104EB}" destId="{185DE8FD-4E0E-40F7-9DF6-450BC107E36C}" srcOrd="0" destOrd="0" parTransId="{35E1D80E-19DC-48E3-B8A7-351846CB1BB6}" sibTransId="{1D0ED95E-8EB1-4838-A438-04D86C9E7321}"/>
    <dgm:cxn modelId="{24684355-0336-4649-8FA0-50B5DB03566F}" srcId="{919A5CA8-944C-44BF-86F8-958E42E30BA7}" destId="{2AB9188A-2261-4B3B-A184-A0E0B39104EB}" srcOrd="1" destOrd="0" parTransId="{21511BEA-4F93-4AE1-9419-1D7F380D9146}" sibTransId="{9AED10FC-DE72-4FE9-A28C-41F45DC5563C}"/>
    <dgm:cxn modelId="{7EF3D6CD-D61F-4CE4-85C7-7BAB65CF271A}" type="presOf" srcId="{EE568AAE-3F45-44B0-BE01-FC5DC18736DF}" destId="{236D2CC6-6CA7-4DA3-B561-CB017BC1A5F3}" srcOrd="0" destOrd="0" presId="urn:microsoft.com/office/officeart/2005/8/layout/hierarchy1"/>
    <dgm:cxn modelId="{A91F7D55-CEB7-4349-AB44-88B0A5E0BF11}" type="presOf" srcId="{A380333F-0D71-4105-9735-8EE4F8C09BE8}" destId="{FC5F599E-01AB-432A-BEDB-5033F88CE33D}" srcOrd="0" destOrd="0" presId="urn:microsoft.com/office/officeart/2005/8/layout/hierarchy1"/>
    <dgm:cxn modelId="{D4B69DE0-52F0-4FA7-9C59-70F5BA0DC97F}" srcId="{2AB9188A-2261-4B3B-A184-A0E0B39104EB}" destId="{92B8B074-A7E6-4EDA-B71A-8697B7189101}" srcOrd="1" destOrd="0" parTransId="{9A6CA745-CFB8-4695-8963-FF932AA5A0FE}" sibTransId="{60584F32-14D8-4C7D-B27C-E08A38C165CB}"/>
    <dgm:cxn modelId="{E2E2627B-4454-4F7C-8F70-9F149BC03836}" type="presOf" srcId="{6B909221-057B-49BB-83A5-2DBA0769A2C0}" destId="{AC8B00E7-5207-419F-AE85-D4CAA8665C18}" srcOrd="0" destOrd="0" presId="urn:microsoft.com/office/officeart/2005/8/layout/hierarchy1"/>
    <dgm:cxn modelId="{75A26126-45D2-4AD8-AD4F-38A64CE4539E}" srcId="{1CFC74DA-92FD-4008-B44A-B7CBA646D29D}" destId="{9AB21F4A-77F9-4143-BF32-47D24EC358C2}" srcOrd="0" destOrd="0" parTransId="{EE568AAE-3F45-44B0-BE01-FC5DC18736DF}" sibTransId="{720FD4D5-34D5-4FA6-97A8-34FFEA58F482}"/>
    <dgm:cxn modelId="{5DDFF8EB-1BB6-418B-92D1-8A1595F1A199}" srcId="{026CA111-9ED1-441E-9878-D0C5DFA41DA7}" destId="{BA991CE8-F199-463D-87CB-620C7B0B3DC1}" srcOrd="0" destOrd="0" parTransId="{DD0453C9-CBA8-4A32-A7CD-D6F5E65874DF}" sibTransId="{AA38AF5E-4D30-4C60-AE32-D8CA89DF2D33}"/>
    <dgm:cxn modelId="{391E4BFB-114D-4915-A37D-121B5BBE39DC}" srcId="{75764FA7-546B-4FC8-86DF-D9E4265D1FBD}" destId="{1850662A-CF9C-4373-8507-06A2AC9EF4A2}" srcOrd="0" destOrd="0" parTransId="{4037DA6B-C937-465F-A5BA-EFFDAF860133}" sibTransId="{8F2FB490-6C1B-42A8-BBC5-B2AD4A85C492}"/>
    <dgm:cxn modelId="{5E44F152-24EB-4F27-896C-A15C56D7F304}" type="presOf" srcId="{68DF8AA5-7D12-4718-B1B0-30967C2046F9}" destId="{FF207A22-F3F3-419B-88D8-C7D21FC3061B}" srcOrd="0" destOrd="0" presId="urn:microsoft.com/office/officeart/2005/8/layout/hierarchy1"/>
    <dgm:cxn modelId="{00B34B21-B7B8-4524-B648-9E41888300A2}" srcId="{96AEBBFE-638D-4C9B-89CE-063CBE092D59}" destId="{B17B2ACC-700F-4F0D-A73E-2EE131EA5D5F}" srcOrd="0" destOrd="0" parTransId="{6B909221-057B-49BB-83A5-2DBA0769A2C0}" sibTransId="{8B2A0BED-7D2F-4671-811D-F5036AF900BD}"/>
    <dgm:cxn modelId="{6E0CD05E-DE87-4480-8B82-E4DA62C366B9}" type="presOf" srcId="{21511BEA-4F93-4AE1-9419-1D7F380D9146}" destId="{6303F4E6-88EE-4341-AF61-14B8BE64B18E}" srcOrd="0" destOrd="0" presId="urn:microsoft.com/office/officeart/2005/8/layout/hierarchy1"/>
    <dgm:cxn modelId="{982366AA-90A4-4CEC-A6DB-1CFFE632D05F}" type="presOf" srcId="{1850662A-CF9C-4373-8507-06A2AC9EF4A2}" destId="{C963BD81-0E2D-46E6-B351-60DC83D58870}" srcOrd="0" destOrd="0" presId="urn:microsoft.com/office/officeart/2005/8/layout/hierarchy1"/>
    <dgm:cxn modelId="{AAF3AC35-07BD-4E61-B147-E4F9560ECE12}" srcId="{1CFC74DA-92FD-4008-B44A-B7CBA646D29D}" destId="{96AEBBFE-638D-4C9B-89CE-063CBE092D59}" srcOrd="1" destOrd="0" parTransId="{A380333F-0D71-4105-9735-8EE4F8C09BE8}" sibTransId="{1D0E203B-C56F-4482-95FB-1BF15063EF13}"/>
    <dgm:cxn modelId="{1B38AACD-F7F7-485B-BEE8-C0FBA6F6DBBD}" type="presOf" srcId="{96AEBBFE-638D-4C9B-89CE-063CBE092D59}" destId="{9CE89DAA-E3FA-489F-8492-320B0F8A4C0B}" srcOrd="0" destOrd="0" presId="urn:microsoft.com/office/officeart/2005/8/layout/hierarchy1"/>
    <dgm:cxn modelId="{F1037EFB-ED71-4C16-ABCA-1803EC0D9475}" srcId="{919A5CA8-944C-44BF-86F8-958E42E30BA7}" destId="{C0AE4E8F-94F6-469D-9C48-6ACF5920C7ED}" srcOrd="3" destOrd="0" parTransId="{4963212A-F25C-4280-9894-5A326D2F3819}" sibTransId="{F80B1CFC-22DC-4258-8463-5F8FAD41C6EA}"/>
    <dgm:cxn modelId="{1473CF59-F119-48A6-8E21-72814C0C224F}" type="presOf" srcId="{D1D740AB-7E37-400A-A524-5A0A2CE37FF0}" destId="{9DF30251-D7B7-419B-97D2-F7D6BCBEFDAB}" srcOrd="0" destOrd="0" presId="urn:microsoft.com/office/officeart/2005/8/layout/hierarchy1"/>
    <dgm:cxn modelId="{4DCBC443-17C3-464F-A332-8D27F808A3D5}" type="presOf" srcId="{AA7F78EE-CDE3-4328-B655-0B4A70E5B55F}" destId="{E6746327-C6EE-4D99-B497-D8B568A2762F}" srcOrd="0" destOrd="0" presId="urn:microsoft.com/office/officeart/2005/8/layout/hierarchy1"/>
    <dgm:cxn modelId="{C5F48ED7-83CE-481C-AB5D-CD0E6E45F78A}" type="presOf" srcId="{EBAB500E-0F57-41A4-B33C-42C0F47EE0B3}" destId="{1E0D6BA7-00AD-46FD-8697-A2770A57A204}" srcOrd="0" destOrd="0" presId="urn:microsoft.com/office/officeart/2005/8/layout/hierarchy1"/>
    <dgm:cxn modelId="{676FC1BC-00CD-444A-9759-3FB074E3F3A3}" type="presOf" srcId="{4037DA6B-C937-465F-A5BA-EFFDAF860133}" destId="{28E928AC-8626-4BCA-B111-F1355AC93E98}" srcOrd="0" destOrd="0" presId="urn:microsoft.com/office/officeart/2005/8/layout/hierarchy1"/>
    <dgm:cxn modelId="{158B3984-0AF1-4366-A1A8-4B5DB354D451}" type="presParOf" srcId="{7F5EA9DB-4A2E-4261-943D-E7F274657744}" destId="{B1424FD5-3441-4DD5-9D66-840EDAFC5B53}" srcOrd="0" destOrd="0" presId="urn:microsoft.com/office/officeart/2005/8/layout/hierarchy1"/>
    <dgm:cxn modelId="{D737D71B-A7E1-4752-A9BC-E8A88EC83235}" type="presParOf" srcId="{B1424FD5-3441-4DD5-9D66-840EDAFC5B53}" destId="{1DF244B9-3D16-4662-A86A-01ABEA5F36B3}" srcOrd="0" destOrd="0" presId="urn:microsoft.com/office/officeart/2005/8/layout/hierarchy1"/>
    <dgm:cxn modelId="{ED71CB45-4C47-42C7-9893-EA01FDC45E7C}" type="presParOf" srcId="{1DF244B9-3D16-4662-A86A-01ABEA5F36B3}" destId="{9EF077B2-6745-400A-9A05-F4D500015DB6}" srcOrd="0" destOrd="0" presId="urn:microsoft.com/office/officeart/2005/8/layout/hierarchy1"/>
    <dgm:cxn modelId="{3093F021-0012-41E3-8148-BF1B8A2F8048}" type="presParOf" srcId="{1DF244B9-3D16-4662-A86A-01ABEA5F36B3}" destId="{520EB4F6-BDC8-4868-B070-EB86817EB2F7}" srcOrd="1" destOrd="0" presId="urn:microsoft.com/office/officeart/2005/8/layout/hierarchy1"/>
    <dgm:cxn modelId="{E547FC0C-6F01-405A-884C-DFBD8568A7F3}" type="presParOf" srcId="{B1424FD5-3441-4DD5-9D66-840EDAFC5B53}" destId="{F3C3B6A0-9B66-435F-BA9A-B6F90CAC8B54}" srcOrd="1" destOrd="0" presId="urn:microsoft.com/office/officeart/2005/8/layout/hierarchy1"/>
    <dgm:cxn modelId="{E3B7DADA-6D7E-4E77-8D0D-90202971B009}" type="presParOf" srcId="{F3C3B6A0-9B66-435F-BA9A-B6F90CAC8B54}" destId="{1E0D6BA7-00AD-46FD-8697-A2770A57A204}" srcOrd="0" destOrd="0" presId="urn:microsoft.com/office/officeart/2005/8/layout/hierarchy1"/>
    <dgm:cxn modelId="{626A1D02-E9A8-46DB-9816-A512584F739C}" type="presParOf" srcId="{F3C3B6A0-9B66-435F-BA9A-B6F90CAC8B54}" destId="{6400F4F5-B081-4BD2-99B3-53FC2CEF102B}" srcOrd="1" destOrd="0" presId="urn:microsoft.com/office/officeart/2005/8/layout/hierarchy1"/>
    <dgm:cxn modelId="{7C856D2D-4119-4352-BA2C-62BCC175EA45}" type="presParOf" srcId="{6400F4F5-B081-4BD2-99B3-53FC2CEF102B}" destId="{81F50848-EDFB-4B8F-B720-D845A95A3100}" srcOrd="0" destOrd="0" presId="urn:microsoft.com/office/officeart/2005/8/layout/hierarchy1"/>
    <dgm:cxn modelId="{4AF18767-AE37-4A39-8022-4854CA171F5D}" type="presParOf" srcId="{81F50848-EDFB-4B8F-B720-D845A95A3100}" destId="{9A081E79-95D0-4D63-BC0A-C8EA6E27784C}" srcOrd="0" destOrd="0" presId="urn:microsoft.com/office/officeart/2005/8/layout/hierarchy1"/>
    <dgm:cxn modelId="{441D6EF2-D78A-4DA5-A768-0200D71DBB1E}" type="presParOf" srcId="{81F50848-EDFB-4B8F-B720-D845A95A3100}" destId="{8085ADDC-A703-41F4-B55E-6A2FFEF66369}" srcOrd="1" destOrd="0" presId="urn:microsoft.com/office/officeart/2005/8/layout/hierarchy1"/>
    <dgm:cxn modelId="{8593F6CF-33DB-4712-B5A1-88EFDFED6024}" type="presParOf" srcId="{6400F4F5-B081-4BD2-99B3-53FC2CEF102B}" destId="{477292E2-3365-46AE-9027-4688117C9E87}" srcOrd="1" destOrd="0" presId="urn:microsoft.com/office/officeart/2005/8/layout/hierarchy1"/>
    <dgm:cxn modelId="{98C9F236-EEAF-410D-9256-DFD53AF29CB7}" type="presParOf" srcId="{477292E2-3365-46AE-9027-4688117C9E87}" destId="{236D2CC6-6CA7-4DA3-B561-CB017BC1A5F3}" srcOrd="0" destOrd="0" presId="urn:microsoft.com/office/officeart/2005/8/layout/hierarchy1"/>
    <dgm:cxn modelId="{6C9C08EA-D8C0-4D48-B930-072E824C9637}" type="presParOf" srcId="{477292E2-3365-46AE-9027-4688117C9E87}" destId="{F771922D-60B9-4D20-BB36-1D9AF1C37AE2}" srcOrd="1" destOrd="0" presId="urn:microsoft.com/office/officeart/2005/8/layout/hierarchy1"/>
    <dgm:cxn modelId="{9969FAE4-1639-4DFE-82E3-BBF19790009A}" type="presParOf" srcId="{F771922D-60B9-4D20-BB36-1D9AF1C37AE2}" destId="{3D60A7C1-7293-4F30-A7C8-B913AC02BCA7}" srcOrd="0" destOrd="0" presId="urn:microsoft.com/office/officeart/2005/8/layout/hierarchy1"/>
    <dgm:cxn modelId="{12317935-1BFF-40EC-92AD-C782F2056B2D}" type="presParOf" srcId="{3D60A7C1-7293-4F30-A7C8-B913AC02BCA7}" destId="{0341BFF7-9258-4BE5-9936-291C80CB8817}" srcOrd="0" destOrd="0" presId="urn:microsoft.com/office/officeart/2005/8/layout/hierarchy1"/>
    <dgm:cxn modelId="{B0AD307B-A326-4469-AFB7-63D2A2CCDA84}" type="presParOf" srcId="{3D60A7C1-7293-4F30-A7C8-B913AC02BCA7}" destId="{43F4A4B0-B016-42DB-81F1-17200D52FC24}" srcOrd="1" destOrd="0" presId="urn:microsoft.com/office/officeart/2005/8/layout/hierarchy1"/>
    <dgm:cxn modelId="{CC042BB8-28C7-496E-90AF-BD95D976B945}" type="presParOf" srcId="{F771922D-60B9-4D20-BB36-1D9AF1C37AE2}" destId="{1E2E13E4-8710-43C4-B05A-161196717028}" srcOrd="1" destOrd="0" presId="urn:microsoft.com/office/officeart/2005/8/layout/hierarchy1"/>
    <dgm:cxn modelId="{1CDAEFE1-5728-4662-BB8B-2A44240C7AFA}" type="presParOf" srcId="{477292E2-3365-46AE-9027-4688117C9E87}" destId="{FC5F599E-01AB-432A-BEDB-5033F88CE33D}" srcOrd="2" destOrd="0" presId="urn:microsoft.com/office/officeart/2005/8/layout/hierarchy1"/>
    <dgm:cxn modelId="{07F52396-A40F-4486-BE61-5B14161256F7}" type="presParOf" srcId="{477292E2-3365-46AE-9027-4688117C9E87}" destId="{48A76494-A799-4A63-8FC8-8F483FD7C45E}" srcOrd="3" destOrd="0" presId="urn:microsoft.com/office/officeart/2005/8/layout/hierarchy1"/>
    <dgm:cxn modelId="{F9D1188D-65CE-475D-80F1-A7CC17489C1E}" type="presParOf" srcId="{48A76494-A799-4A63-8FC8-8F483FD7C45E}" destId="{40944E1D-814C-4839-8AB1-7F504A4AA097}" srcOrd="0" destOrd="0" presId="urn:microsoft.com/office/officeart/2005/8/layout/hierarchy1"/>
    <dgm:cxn modelId="{5FEECA19-9ECF-4E1F-8D35-33904D414E52}" type="presParOf" srcId="{40944E1D-814C-4839-8AB1-7F504A4AA097}" destId="{D5DB9E7F-557F-4263-88BE-099277DC869F}" srcOrd="0" destOrd="0" presId="urn:microsoft.com/office/officeart/2005/8/layout/hierarchy1"/>
    <dgm:cxn modelId="{630CE375-6338-4D22-84CF-1B9902703918}" type="presParOf" srcId="{40944E1D-814C-4839-8AB1-7F504A4AA097}" destId="{9CE89DAA-E3FA-489F-8492-320B0F8A4C0B}" srcOrd="1" destOrd="0" presId="urn:microsoft.com/office/officeart/2005/8/layout/hierarchy1"/>
    <dgm:cxn modelId="{90DC047B-C7E1-4E66-8FED-4067F885B466}" type="presParOf" srcId="{48A76494-A799-4A63-8FC8-8F483FD7C45E}" destId="{F859675B-E08E-4A9E-B905-286B576EFC4D}" srcOrd="1" destOrd="0" presId="urn:microsoft.com/office/officeart/2005/8/layout/hierarchy1"/>
    <dgm:cxn modelId="{961B241E-2703-4B6D-887A-FAEE1F3481A3}" type="presParOf" srcId="{F859675B-E08E-4A9E-B905-286B576EFC4D}" destId="{AC8B00E7-5207-419F-AE85-D4CAA8665C18}" srcOrd="0" destOrd="0" presId="urn:microsoft.com/office/officeart/2005/8/layout/hierarchy1"/>
    <dgm:cxn modelId="{4676E35A-F9F5-4C24-9EB7-1096F099EB31}" type="presParOf" srcId="{F859675B-E08E-4A9E-B905-286B576EFC4D}" destId="{35E839A9-A6A6-48E2-BEEE-DD673AE11298}" srcOrd="1" destOrd="0" presId="urn:microsoft.com/office/officeart/2005/8/layout/hierarchy1"/>
    <dgm:cxn modelId="{B73E4DFC-ABD9-4CEC-9087-FA25E4C84895}" type="presParOf" srcId="{35E839A9-A6A6-48E2-BEEE-DD673AE11298}" destId="{8135805C-9505-4B98-AA76-CEA9E89714A8}" srcOrd="0" destOrd="0" presId="urn:microsoft.com/office/officeart/2005/8/layout/hierarchy1"/>
    <dgm:cxn modelId="{62D479EB-3B48-44BD-9BCA-97ADD8CAF223}" type="presParOf" srcId="{8135805C-9505-4B98-AA76-CEA9E89714A8}" destId="{B2B38835-EFD2-406E-B045-D6783296F92E}" srcOrd="0" destOrd="0" presId="urn:microsoft.com/office/officeart/2005/8/layout/hierarchy1"/>
    <dgm:cxn modelId="{FC6DF5A9-4D11-4B8A-BE78-26F41DF7565D}" type="presParOf" srcId="{8135805C-9505-4B98-AA76-CEA9E89714A8}" destId="{4C266689-C8EF-4A17-9543-E12EB5882742}" srcOrd="1" destOrd="0" presId="urn:microsoft.com/office/officeart/2005/8/layout/hierarchy1"/>
    <dgm:cxn modelId="{79789805-7BDB-480C-8648-44CD5CCBAEF0}" type="presParOf" srcId="{35E839A9-A6A6-48E2-BEEE-DD673AE11298}" destId="{D09CAB5D-740F-4AAB-813F-198C3DA0B5C9}" srcOrd="1" destOrd="0" presId="urn:microsoft.com/office/officeart/2005/8/layout/hierarchy1"/>
    <dgm:cxn modelId="{9CBCBCE8-0FAB-4F99-BA45-124C6A6AC792}" type="presParOf" srcId="{F3C3B6A0-9B66-435F-BA9A-B6F90CAC8B54}" destId="{6303F4E6-88EE-4341-AF61-14B8BE64B18E}" srcOrd="2" destOrd="0" presId="urn:microsoft.com/office/officeart/2005/8/layout/hierarchy1"/>
    <dgm:cxn modelId="{E4D57F25-30A8-4C33-BCF8-73A1710D1DF2}" type="presParOf" srcId="{F3C3B6A0-9B66-435F-BA9A-B6F90CAC8B54}" destId="{8A7252F5-3E53-4D00-ACE3-33D0D871DD7C}" srcOrd="3" destOrd="0" presId="urn:microsoft.com/office/officeart/2005/8/layout/hierarchy1"/>
    <dgm:cxn modelId="{E4554236-18A3-4EEE-879C-5333EE423EA3}" type="presParOf" srcId="{8A7252F5-3E53-4D00-ACE3-33D0D871DD7C}" destId="{4B92A323-64BA-41B2-B61A-9BDCB74E45DF}" srcOrd="0" destOrd="0" presId="urn:microsoft.com/office/officeart/2005/8/layout/hierarchy1"/>
    <dgm:cxn modelId="{5AAC8DC3-B8C4-4989-A169-D4D0CDC901A3}" type="presParOf" srcId="{4B92A323-64BA-41B2-B61A-9BDCB74E45DF}" destId="{6413E3F5-360B-466D-851F-80572196D3C5}" srcOrd="0" destOrd="0" presId="urn:microsoft.com/office/officeart/2005/8/layout/hierarchy1"/>
    <dgm:cxn modelId="{6C7E1EDC-FAA0-4007-9643-2B0BAC0EE1B0}" type="presParOf" srcId="{4B92A323-64BA-41B2-B61A-9BDCB74E45DF}" destId="{5D2E6822-D59A-4B33-8F45-F5EA92472338}" srcOrd="1" destOrd="0" presId="urn:microsoft.com/office/officeart/2005/8/layout/hierarchy1"/>
    <dgm:cxn modelId="{A13DD7E1-D5D7-423D-BED7-DB34C2E46518}" type="presParOf" srcId="{8A7252F5-3E53-4D00-ACE3-33D0D871DD7C}" destId="{8B950455-5407-4430-8EE3-532386EA3931}" srcOrd="1" destOrd="0" presId="urn:microsoft.com/office/officeart/2005/8/layout/hierarchy1"/>
    <dgm:cxn modelId="{7DCF6AD5-1398-4F88-A875-8CC07B5BB35C}" type="presParOf" srcId="{8B950455-5407-4430-8EE3-532386EA3931}" destId="{1B3C8BD3-96DC-44E1-97EB-519209344C54}" srcOrd="0" destOrd="0" presId="urn:microsoft.com/office/officeart/2005/8/layout/hierarchy1"/>
    <dgm:cxn modelId="{AFD2173B-34E9-429C-BE41-C98A54C5244A}" type="presParOf" srcId="{8B950455-5407-4430-8EE3-532386EA3931}" destId="{482559A5-B40C-4AAD-BF58-990C2246A527}" srcOrd="1" destOrd="0" presId="urn:microsoft.com/office/officeart/2005/8/layout/hierarchy1"/>
    <dgm:cxn modelId="{8E8B0BCF-726B-46B2-BC71-FEFA715263C2}" type="presParOf" srcId="{482559A5-B40C-4AAD-BF58-990C2246A527}" destId="{5749EFCC-C0D1-47E9-9CCA-EA9997F32D74}" srcOrd="0" destOrd="0" presId="urn:microsoft.com/office/officeart/2005/8/layout/hierarchy1"/>
    <dgm:cxn modelId="{0C3E15C3-F865-4721-A8DD-17D21923643D}" type="presParOf" srcId="{5749EFCC-C0D1-47E9-9CCA-EA9997F32D74}" destId="{76CDF453-07CA-484D-B15C-6C6570D8B863}" srcOrd="0" destOrd="0" presId="urn:microsoft.com/office/officeart/2005/8/layout/hierarchy1"/>
    <dgm:cxn modelId="{7E655B8E-85D5-424D-A7CA-26B0D6E35C5E}" type="presParOf" srcId="{5749EFCC-C0D1-47E9-9CCA-EA9997F32D74}" destId="{6C57248F-DF31-44B7-85A5-171E6B455FFF}" srcOrd="1" destOrd="0" presId="urn:microsoft.com/office/officeart/2005/8/layout/hierarchy1"/>
    <dgm:cxn modelId="{1109E0C9-C8F3-4521-BACA-E07F503607E5}" type="presParOf" srcId="{482559A5-B40C-4AAD-BF58-990C2246A527}" destId="{5B135985-13DF-4742-AAFF-590D5994E2F8}" srcOrd="1" destOrd="0" presId="urn:microsoft.com/office/officeart/2005/8/layout/hierarchy1"/>
    <dgm:cxn modelId="{1519CCB0-458D-46DB-ACB8-3353C5637E15}" type="presParOf" srcId="{8B950455-5407-4430-8EE3-532386EA3931}" destId="{40D2B185-897D-4A5D-AD4E-12E10F21445C}" srcOrd="2" destOrd="0" presId="urn:microsoft.com/office/officeart/2005/8/layout/hierarchy1"/>
    <dgm:cxn modelId="{9B7E134F-0CFE-4327-95A0-474740E17089}" type="presParOf" srcId="{8B950455-5407-4430-8EE3-532386EA3931}" destId="{68F64439-0064-4DF8-85FF-7F55662ACC93}" srcOrd="3" destOrd="0" presId="urn:microsoft.com/office/officeart/2005/8/layout/hierarchy1"/>
    <dgm:cxn modelId="{E0EA3EC4-87AE-46D9-B931-42DA319B6D28}" type="presParOf" srcId="{68F64439-0064-4DF8-85FF-7F55662ACC93}" destId="{8EC40D1D-4BA6-4E79-9C40-D8E52FF9D778}" srcOrd="0" destOrd="0" presId="urn:microsoft.com/office/officeart/2005/8/layout/hierarchy1"/>
    <dgm:cxn modelId="{D3BD61D7-10D7-46CA-ABE8-8C9CF65241CF}" type="presParOf" srcId="{8EC40D1D-4BA6-4E79-9C40-D8E52FF9D778}" destId="{80E08BD4-690B-4C99-8F42-21002B30452B}" srcOrd="0" destOrd="0" presId="urn:microsoft.com/office/officeart/2005/8/layout/hierarchy1"/>
    <dgm:cxn modelId="{30C58DDD-6F7C-4B63-B071-1A302EA1E6EB}" type="presParOf" srcId="{8EC40D1D-4BA6-4E79-9C40-D8E52FF9D778}" destId="{6E0C526E-B645-4EE6-9D31-CAAF1849F02D}" srcOrd="1" destOrd="0" presId="urn:microsoft.com/office/officeart/2005/8/layout/hierarchy1"/>
    <dgm:cxn modelId="{B7FDCC49-3365-4EBD-9D9C-1D086B4C22B0}" type="presParOf" srcId="{68F64439-0064-4DF8-85FF-7F55662ACC93}" destId="{C48D46A8-C1D3-4168-A141-E48CE8D1A102}" srcOrd="1" destOrd="0" presId="urn:microsoft.com/office/officeart/2005/8/layout/hierarchy1"/>
    <dgm:cxn modelId="{84CBB09E-670B-499C-BBDF-C35413F16E88}" type="presParOf" srcId="{C48D46A8-C1D3-4168-A141-E48CE8D1A102}" destId="{3447C74F-8832-4E59-A34B-0EC9E2025996}" srcOrd="0" destOrd="0" presId="urn:microsoft.com/office/officeart/2005/8/layout/hierarchy1"/>
    <dgm:cxn modelId="{02A73FF0-FC3E-4477-AA2D-EE6D81DAA14F}" type="presParOf" srcId="{C48D46A8-C1D3-4168-A141-E48CE8D1A102}" destId="{0DC3891A-2C44-4694-9705-0B71763C9255}" srcOrd="1" destOrd="0" presId="urn:microsoft.com/office/officeart/2005/8/layout/hierarchy1"/>
    <dgm:cxn modelId="{6B99B535-EA3A-4502-88B8-2BF3A176A976}" type="presParOf" srcId="{0DC3891A-2C44-4694-9705-0B71763C9255}" destId="{343BABAF-799E-44A7-B3CF-651FAD7943DC}" srcOrd="0" destOrd="0" presId="urn:microsoft.com/office/officeart/2005/8/layout/hierarchy1"/>
    <dgm:cxn modelId="{CE9E6027-BCA9-4195-A41D-99CB843F4C91}" type="presParOf" srcId="{343BABAF-799E-44A7-B3CF-651FAD7943DC}" destId="{5625CF5A-24CA-44CB-81EB-0A370EB21923}" srcOrd="0" destOrd="0" presId="urn:microsoft.com/office/officeart/2005/8/layout/hierarchy1"/>
    <dgm:cxn modelId="{1C31CD7D-591E-4BF8-9662-E241D741F8DE}" type="presParOf" srcId="{343BABAF-799E-44A7-B3CF-651FAD7943DC}" destId="{B51826AA-F67A-45C2-9BDB-1A9290C63648}" srcOrd="1" destOrd="0" presId="urn:microsoft.com/office/officeart/2005/8/layout/hierarchy1"/>
    <dgm:cxn modelId="{B2161031-9030-47AB-B55A-C3AF0D4F7A7C}" type="presParOf" srcId="{0DC3891A-2C44-4694-9705-0B71763C9255}" destId="{3AF22C13-B179-400B-80EE-A3DC2B812C77}" srcOrd="1" destOrd="0" presId="urn:microsoft.com/office/officeart/2005/8/layout/hierarchy1"/>
    <dgm:cxn modelId="{0D1FDE02-CB10-4BC2-A7BB-41BDECF5AFE5}" type="presParOf" srcId="{F3C3B6A0-9B66-435F-BA9A-B6F90CAC8B54}" destId="{42A013F1-839D-457D-982D-3929E5D472DE}" srcOrd="4" destOrd="0" presId="urn:microsoft.com/office/officeart/2005/8/layout/hierarchy1"/>
    <dgm:cxn modelId="{5DA3818C-B7D8-4984-96B6-D9C65F18E854}" type="presParOf" srcId="{F3C3B6A0-9B66-435F-BA9A-B6F90CAC8B54}" destId="{87781CFA-787B-4047-B695-021D0B841355}" srcOrd="5" destOrd="0" presId="urn:microsoft.com/office/officeart/2005/8/layout/hierarchy1"/>
    <dgm:cxn modelId="{2554D11E-1C96-4E1E-9FCB-6993EB5B3E10}" type="presParOf" srcId="{87781CFA-787B-4047-B695-021D0B841355}" destId="{F484E2BC-507F-4B20-BB5A-084B1204CAF1}" srcOrd="0" destOrd="0" presId="urn:microsoft.com/office/officeart/2005/8/layout/hierarchy1"/>
    <dgm:cxn modelId="{F8428B5A-5A3E-4EC0-8CB3-4C8CED18B10A}" type="presParOf" srcId="{F484E2BC-507F-4B20-BB5A-084B1204CAF1}" destId="{78EF539E-02DC-4763-B461-437377B2D536}" srcOrd="0" destOrd="0" presId="urn:microsoft.com/office/officeart/2005/8/layout/hierarchy1"/>
    <dgm:cxn modelId="{71C2654E-1822-4580-AF5F-E7B46CCDEF34}" type="presParOf" srcId="{F484E2BC-507F-4B20-BB5A-084B1204CAF1}" destId="{D16D74C1-2F24-44FF-A26D-D38867981080}" srcOrd="1" destOrd="0" presId="urn:microsoft.com/office/officeart/2005/8/layout/hierarchy1"/>
    <dgm:cxn modelId="{98E08389-C7C3-4F43-8638-90F8700BF11B}" type="presParOf" srcId="{87781CFA-787B-4047-B695-021D0B841355}" destId="{FC9A757C-B042-46C2-9921-57A3252B5600}" srcOrd="1" destOrd="0" presId="urn:microsoft.com/office/officeart/2005/8/layout/hierarchy1"/>
    <dgm:cxn modelId="{2EF3D1D4-3922-4206-954A-E6BACB7512CA}" type="presParOf" srcId="{FC9A757C-B042-46C2-9921-57A3252B5600}" destId="{82CC059D-DDA0-4236-A001-EBC0E103AC03}" srcOrd="0" destOrd="0" presId="urn:microsoft.com/office/officeart/2005/8/layout/hierarchy1"/>
    <dgm:cxn modelId="{22D925B2-23B3-4499-8AC4-317F1C7ABB9A}" type="presParOf" srcId="{FC9A757C-B042-46C2-9921-57A3252B5600}" destId="{27FECCF3-FD73-4EE1-89F7-D07B00F5EB43}" srcOrd="1" destOrd="0" presId="urn:microsoft.com/office/officeart/2005/8/layout/hierarchy1"/>
    <dgm:cxn modelId="{321C6E96-B11D-4D92-9E76-29B64F581DCF}" type="presParOf" srcId="{27FECCF3-FD73-4EE1-89F7-D07B00F5EB43}" destId="{851BF989-8E86-4522-8D10-DC96F350DFAF}" srcOrd="0" destOrd="0" presId="urn:microsoft.com/office/officeart/2005/8/layout/hierarchy1"/>
    <dgm:cxn modelId="{1342BF03-343B-4D9F-9F5A-58EFDFE99722}" type="presParOf" srcId="{851BF989-8E86-4522-8D10-DC96F350DFAF}" destId="{B6E2758D-49E2-4ECF-81D4-16C88A5FFC50}" srcOrd="0" destOrd="0" presId="urn:microsoft.com/office/officeart/2005/8/layout/hierarchy1"/>
    <dgm:cxn modelId="{E37305C1-FF04-4761-A135-39EB191BF1FC}" type="presParOf" srcId="{851BF989-8E86-4522-8D10-DC96F350DFAF}" destId="{FF207A22-F3F3-419B-88D8-C7D21FC3061B}" srcOrd="1" destOrd="0" presId="urn:microsoft.com/office/officeart/2005/8/layout/hierarchy1"/>
    <dgm:cxn modelId="{C3F5CC52-C48B-4277-ABF1-50B273C943D0}" type="presParOf" srcId="{27FECCF3-FD73-4EE1-89F7-D07B00F5EB43}" destId="{00AD7025-4178-46A2-A7EC-F3B381960333}" srcOrd="1" destOrd="0" presId="urn:microsoft.com/office/officeart/2005/8/layout/hierarchy1"/>
    <dgm:cxn modelId="{27AC9D37-2933-4A2B-8487-BDA6A9A3E8E5}" type="presParOf" srcId="{FC9A757C-B042-46C2-9921-57A3252B5600}" destId="{77FC8C25-0CB7-40FE-99DA-1B084A75ECAF}" srcOrd="2" destOrd="0" presId="urn:microsoft.com/office/officeart/2005/8/layout/hierarchy1"/>
    <dgm:cxn modelId="{7C170417-05E7-4F98-95D9-3D21515BB64C}" type="presParOf" srcId="{FC9A757C-B042-46C2-9921-57A3252B5600}" destId="{B2BCE20F-82A7-4FA7-9BD2-6B7ABD8752DA}" srcOrd="3" destOrd="0" presId="urn:microsoft.com/office/officeart/2005/8/layout/hierarchy1"/>
    <dgm:cxn modelId="{DE3EE76A-1787-48BC-8A0C-DD80C4B32509}" type="presParOf" srcId="{B2BCE20F-82A7-4FA7-9BD2-6B7ABD8752DA}" destId="{32A533DE-636F-4E7D-80CF-570D91B2A90E}" srcOrd="0" destOrd="0" presId="urn:microsoft.com/office/officeart/2005/8/layout/hierarchy1"/>
    <dgm:cxn modelId="{C71A4D95-C3F5-4D9E-9D42-8B86FB702787}" type="presParOf" srcId="{32A533DE-636F-4E7D-80CF-570D91B2A90E}" destId="{D8AB984B-D8D7-4F5E-98DC-4D4382B96B7D}" srcOrd="0" destOrd="0" presId="urn:microsoft.com/office/officeart/2005/8/layout/hierarchy1"/>
    <dgm:cxn modelId="{EF378017-002A-4FE2-97EB-434DCDED707E}" type="presParOf" srcId="{32A533DE-636F-4E7D-80CF-570D91B2A90E}" destId="{AA3B5153-3F9D-4321-98BB-92E7A061FC1A}" srcOrd="1" destOrd="0" presId="urn:microsoft.com/office/officeart/2005/8/layout/hierarchy1"/>
    <dgm:cxn modelId="{37CED8E9-58FA-4A50-A4E4-0D50D04CF675}" type="presParOf" srcId="{B2BCE20F-82A7-4FA7-9BD2-6B7ABD8752DA}" destId="{A16ADC25-187D-45DB-9F2D-6088F11580A5}" srcOrd="1" destOrd="0" presId="urn:microsoft.com/office/officeart/2005/8/layout/hierarchy1"/>
    <dgm:cxn modelId="{B252D500-04C6-4C01-90C2-D29689F4ED37}" type="presParOf" srcId="{A16ADC25-187D-45DB-9F2D-6088F11580A5}" destId="{28E928AC-8626-4BCA-B111-F1355AC93E98}" srcOrd="0" destOrd="0" presId="urn:microsoft.com/office/officeart/2005/8/layout/hierarchy1"/>
    <dgm:cxn modelId="{18865DC8-F252-48C0-A73F-3F26837A74AF}" type="presParOf" srcId="{A16ADC25-187D-45DB-9F2D-6088F11580A5}" destId="{C52C78F7-66C9-4333-86B1-844A6E058C5A}" srcOrd="1" destOrd="0" presId="urn:microsoft.com/office/officeart/2005/8/layout/hierarchy1"/>
    <dgm:cxn modelId="{B18E85BA-6FA3-4385-8081-F85051C95FEB}" type="presParOf" srcId="{C52C78F7-66C9-4333-86B1-844A6E058C5A}" destId="{7F9806C2-8EB4-40E8-A41A-016FDA185CC2}" srcOrd="0" destOrd="0" presId="urn:microsoft.com/office/officeart/2005/8/layout/hierarchy1"/>
    <dgm:cxn modelId="{D3DE5E9C-B4B6-4082-939A-A9AE900B101E}" type="presParOf" srcId="{7F9806C2-8EB4-40E8-A41A-016FDA185CC2}" destId="{574E5DD2-BBF6-43A2-953B-5F95C0FD0552}" srcOrd="0" destOrd="0" presId="urn:microsoft.com/office/officeart/2005/8/layout/hierarchy1"/>
    <dgm:cxn modelId="{76F7723C-76BF-4674-AD4E-5A3E6B642E10}" type="presParOf" srcId="{7F9806C2-8EB4-40E8-A41A-016FDA185CC2}" destId="{C963BD81-0E2D-46E6-B351-60DC83D58870}" srcOrd="1" destOrd="0" presId="urn:microsoft.com/office/officeart/2005/8/layout/hierarchy1"/>
    <dgm:cxn modelId="{6C367B33-7D93-47D0-8B17-C7C395651622}" type="presParOf" srcId="{C52C78F7-66C9-4333-86B1-844A6E058C5A}" destId="{08B72335-5EA6-4474-B0A1-F1F73D90AD3A}" srcOrd="1" destOrd="0" presId="urn:microsoft.com/office/officeart/2005/8/layout/hierarchy1"/>
    <dgm:cxn modelId="{560D76A3-A72D-42E3-B4A9-CE7C97767EE6}" type="presParOf" srcId="{F3C3B6A0-9B66-435F-BA9A-B6F90CAC8B54}" destId="{260E3882-E462-4279-8E6C-B97876279CD9}" srcOrd="6" destOrd="0" presId="urn:microsoft.com/office/officeart/2005/8/layout/hierarchy1"/>
    <dgm:cxn modelId="{84D2D831-A0F8-4872-A20D-07B7BBA95AC9}" type="presParOf" srcId="{F3C3B6A0-9B66-435F-BA9A-B6F90CAC8B54}" destId="{BE80BA9C-DB2C-4411-8165-743AB89925E4}" srcOrd="7" destOrd="0" presId="urn:microsoft.com/office/officeart/2005/8/layout/hierarchy1"/>
    <dgm:cxn modelId="{BA21A77C-75C9-458E-AD81-9C8B6CB16E57}" type="presParOf" srcId="{BE80BA9C-DB2C-4411-8165-743AB89925E4}" destId="{41192DA1-ABCE-4037-9A98-9F21BC1F6C4F}" srcOrd="0" destOrd="0" presId="urn:microsoft.com/office/officeart/2005/8/layout/hierarchy1"/>
    <dgm:cxn modelId="{86CEC768-B7BB-4121-BCC6-ECAEE23C686E}" type="presParOf" srcId="{41192DA1-ABCE-4037-9A98-9F21BC1F6C4F}" destId="{8583990A-DFD2-43C7-93CD-01C4BBF32F8A}" srcOrd="0" destOrd="0" presId="urn:microsoft.com/office/officeart/2005/8/layout/hierarchy1"/>
    <dgm:cxn modelId="{A8BEBAF8-CD81-4D66-8ACF-F1DCE5E5B5E2}" type="presParOf" srcId="{41192DA1-ABCE-4037-9A98-9F21BC1F6C4F}" destId="{03774776-BE4E-4C65-9A50-70D435EA4D09}" srcOrd="1" destOrd="0" presId="urn:microsoft.com/office/officeart/2005/8/layout/hierarchy1"/>
    <dgm:cxn modelId="{A739EB20-9DCB-492A-9379-146B4A05DE8E}" type="presParOf" srcId="{BE80BA9C-DB2C-4411-8165-743AB89925E4}" destId="{B1F04913-FB36-4994-B3AE-69B25EC47C34}" srcOrd="1" destOrd="0" presId="urn:microsoft.com/office/officeart/2005/8/layout/hierarchy1"/>
    <dgm:cxn modelId="{B3D9BB97-F93F-47F8-8172-894FEDD64D4D}" type="presParOf" srcId="{B1F04913-FB36-4994-B3AE-69B25EC47C34}" destId="{E6746327-C6EE-4D99-B497-D8B568A2762F}" srcOrd="0" destOrd="0" presId="urn:microsoft.com/office/officeart/2005/8/layout/hierarchy1"/>
    <dgm:cxn modelId="{67EC06A8-857C-42A7-A7E1-ED0195B5D91C}" type="presParOf" srcId="{B1F04913-FB36-4994-B3AE-69B25EC47C34}" destId="{873BE1F6-A70D-4811-8797-D8F5407968B8}" srcOrd="1" destOrd="0" presId="urn:microsoft.com/office/officeart/2005/8/layout/hierarchy1"/>
    <dgm:cxn modelId="{D1BD95CD-8EC3-4E2E-86AB-00E02305A557}" type="presParOf" srcId="{873BE1F6-A70D-4811-8797-D8F5407968B8}" destId="{DF600E79-9F0A-4678-9616-CE71A53E621D}" srcOrd="0" destOrd="0" presId="urn:microsoft.com/office/officeart/2005/8/layout/hierarchy1"/>
    <dgm:cxn modelId="{39890EEE-C1F2-4E18-AFE8-FDDF695EFC08}" type="presParOf" srcId="{DF600E79-9F0A-4678-9616-CE71A53E621D}" destId="{7DA5C778-31B6-46C2-8D3A-153E9F6BB4B6}" srcOrd="0" destOrd="0" presId="urn:microsoft.com/office/officeart/2005/8/layout/hierarchy1"/>
    <dgm:cxn modelId="{A5EAE8AE-B40A-43FF-BCCD-6936D8B48B03}" type="presParOf" srcId="{DF600E79-9F0A-4678-9616-CE71A53E621D}" destId="{D72726D0-7EAE-4CE6-A61D-4B9DF919EBCE}" srcOrd="1" destOrd="0" presId="urn:microsoft.com/office/officeart/2005/8/layout/hierarchy1"/>
    <dgm:cxn modelId="{8B71715E-03F0-447E-BF47-D600FF7ACF8E}" type="presParOf" srcId="{873BE1F6-A70D-4811-8797-D8F5407968B8}" destId="{AFBAD6F7-30B6-4C80-A099-B67E557AB088}" srcOrd="1" destOrd="0" presId="urn:microsoft.com/office/officeart/2005/8/layout/hierarchy1"/>
    <dgm:cxn modelId="{A34C73F0-B518-4600-9DEC-88FB4EAEF4BA}" type="presParOf" srcId="{B1F04913-FB36-4994-B3AE-69B25EC47C34}" destId="{24B73053-DB18-4399-B34E-792E2D4FD538}" srcOrd="2" destOrd="0" presId="urn:microsoft.com/office/officeart/2005/8/layout/hierarchy1"/>
    <dgm:cxn modelId="{D8E10AC7-5DDB-437D-8A49-B93F49B84EA0}" type="presParOf" srcId="{B1F04913-FB36-4994-B3AE-69B25EC47C34}" destId="{FD06816C-BE8A-4946-874F-AA66B38A6E03}" srcOrd="3" destOrd="0" presId="urn:microsoft.com/office/officeart/2005/8/layout/hierarchy1"/>
    <dgm:cxn modelId="{828A66FC-628F-4C45-8A22-E3E80F89E63A}" type="presParOf" srcId="{FD06816C-BE8A-4946-874F-AA66B38A6E03}" destId="{3640B319-1D62-44E2-A881-4543768F1D50}" srcOrd="0" destOrd="0" presId="urn:microsoft.com/office/officeart/2005/8/layout/hierarchy1"/>
    <dgm:cxn modelId="{12775924-E253-4200-B72C-6929032E5780}" type="presParOf" srcId="{3640B319-1D62-44E2-A881-4543768F1D50}" destId="{2B05F946-5CEC-47BE-B627-AB2F517D6672}" srcOrd="0" destOrd="0" presId="urn:microsoft.com/office/officeart/2005/8/layout/hierarchy1"/>
    <dgm:cxn modelId="{00FFF56D-4772-43F6-9013-24BE00BE515A}" type="presParOf" srcId="{3640B319-1D62-44E2-A881-4543768F1D50}" destId="{EF2E0A52-FA34-456B-BFF7-D6A85883A865}" srcOrd="1" destOrd="0" presId="urn:microsoft.com/office/officeart/2005/8/layout/hierarchy1"/>
    <dgm:cxn modelId="{2C4CBF3B-1A51-472C-9B73-77A99E4B7E8C}" type="presParOf" srcId="{FD06816C-BE8A-4946-874F-AA66B38A6E03}" destId="{A2220A19-D132-400D-858C-4D15D1F1F29F}" srcOrd="1" destOrd="0" presId="urn:microsoft.com/office/officeart/2005/8/layout/hierarchy1"/>
    <dgm:cxn modelId="{B1D724E6-4DB7-4EB6-9623-FA176AA3931F}" type="presParOf" srcId="{A2220A19-D132-400D-858C-4D15D1F1F29F}" destId="{2AD52B02-09CB-42B2-B6DC-8FD9354A6CDD}" srcOrd="0" destOrd="0" presId="urn:microsoft.com/office/officeart/2005/8/layout/hierarchy1"/>
    <dgm:cxn modelId="{1FB46B5E-2A91-4959-9ABD-F29AD9115F3A}" type="presParOf" srcId="{A2220A19-D132-400D-858C-4D15D1F1F29F}" destId="{04AEB615-910F-4E87-AD10-2D7F66BBF91A}" srcOrd="1" destOrd="0" presId="urn:microsoft.com/office/officeart/2005/8/layout/hierarchy1"/>
    <dgm:cxn modelId="{2079B3DD-D7B7-48E3-B4A1-D0392B83AC1E}" type="presParOf" srcId="{04AEB615-910F-4E87-AD10-2D7F66BBF91A}" destId="{A734063F-20CF-4C90-A855-64E2A8476584}" srcOrd="0" destOrd="0" presId="urn:microsoft.com/office/officeart/2005/8/layout/hierarchy1"/>
    <dgm:cxn modelId="{57851CD0-4304-4960-8FA2-48907976F3C1}" type="presParOf" srcId="{A734063F-20CF-4C90-A855-64E2A8476584}" destId="{E5006DB6-E62E-4E97-A913-71A472E2A978}" srcOrd="0" destOrd="0" presId="urn:microsoft.com/office/officeart/2005/8/layout/hierarchy1"/>
    <dgm:cxn modelId="{14F005CB-EF0C-4CCE-9132-718D8FA2418E}" type="presParOf" srcId="{A734063F-20CF-4C90-A855-64E2A8476584}" destId="{9DF30251-D7B7-419B-97D2-F7D6BCBEFDAB}" srcOrd="1" destOrd="0" presId="urn:microsoft.com/office/officeart/2005/8/layout/hierarchy1"/>
    <dgm:cxn modelId="{D1D2A166-1866-48F5-9902-A29A7A446176}" type="presParOf" srcId="{04AEB615-910F-4E87-AD10-2D7F66BBF91A}" destId="{0104509E-25E4-4D63-91B0-7A0F84E1D448}" srcOrd="1" destOrd="0" presId="urn:microsoft.com/office/officeart/2005/8/layout/hierarchy1"/>
    <dgm:cxn modelId="{FA40FA35-A752-43FC-BA34-9F988DAE5FDE}" type="presParOf" srcId="{F3C3B6A0-9B66-435F-BA9A-B6F90CAC8B54}" destId="{353028C0-F22D-4B93-A109-37FA61501695}" srcOrd="8" destOrd="0" presId="urn:microsoft.com/office/officeart/2005/8/layout/hierarchy1"/>
    <dgm:cxn modelId="{67661AC4-0B0E-4551-BE89-2D11179B7A0F}" type="presParOf" srcId="{F3C3B6A0-9B66-435F-BA9A-B6F90CAC8B54}" destId="{790BC613-844A-451B-8459-9575753B0E65}" srcOrd="9" destOrd="0" presId="urn:microsoft.com/office/officeart/2005/8/layout/hierarchy1"/>
    <dgm:cxn modelId="{C838BB92-DF14-4A1D-A89B-71247F73DD55}" type="presParOf" srcId="{790BC613-844A-451B-8459-9575753B0E65}" destId="{03651DCF-BF53-4E0F-96E8-7AF8F8A985BC}" srcOrd="0" destOrd="0" presId="urn:microsoft.com/office/officeart/2005/8/layout/hierarchy1"/>
    <dgm:cxn modelId="{69DAEC25-D087-4B97-B47A-ED79945CA976}" type="presParOf" srcId="{03651DCF-BF53-4E0F-96E8-7AF8F8A985BC}" destId="{503CC876-FD95-4DA8-9217-A8AFC2FE614B}" srcOrd="0" destOrd="0" presId="urn:microsoft.com/office/officeart/2005/8/layout/hierarchy1"/>
    <dgm:cxn modelId="{5E728514-972A-433D-BDDD-D329DE568813}" type="presParOf" srcId="{03651DCF-BF53-4E0F-96E8-7AF8F8A985BC}" destId="{9DAB5A9A-396F-41BC-A6D7-B49377EC225D}" srcOrd="1" destOrd="0" presId="urn:microsoft.com/office/officeart/2005/8/layout/hierarchy1"/>
    <dgm:cxn modelId="{5C0AABAE-55AC-4AC8-BAF1-7FB29D570C39}" type="presParOf" srcId="{790BC613-844A-451B-8459-9575753B0E65}" destId="{3C80F070-CD0C-4578-97B5-D8E550C28338}" srcOrd="1" destOrd="0" presId="urn:microsoft.com/office/officeart/2005/8/layout/hierarchy1"/>
    <dgm:cxn modelId="{88C1B317-893B-469F-BD22-6AF2C927DA4B}" type="presParOf" srcId="{3C80F070-CD0C-4578-97B5-D8E550C28338}" destId="{F869D435-EC70-4876-ADAD-AB7DF84C2722}" srcOrd="0" destOrd="0" presId="urn:microsoft.com/office/officeart/2005/8/layout/hierarchy1"/>
    <dgm:cxn modelId="{49CB707E-8703-4FA0-A734-B6DF0CE9B3D2}" type="presParOf" srcId="{3C80F070-CD0C-4578-97B5-D8E550C28338}" destId="{0CBBE00A-051E-479C-B5A4-E37B5D34B27B}" srcOrd="1" destOrd="0" presId="urn:microsoft.com/office/officeart/2005/8/layout/hierarchy1"/>
    <dgm:cxn modelId="{E6BC3A67-ACC1-4666-9433-EB366E4DC46D}" type="presParOf" srcId="{0CBBE00A-051E-479C-B5A4-E37B5D34B27B}" destId="{61AA8AA0-3868-45B9-8494-F09559D0F889}" srcOrd="0" destOrd="0" presId="urn:microsoft.com/office/officeart/2005/8/layout/hierarchy1"/>
    <dgm:cxn modelId="{445515ED-5542-4820-B6C0-6947F9D274D4}" type="presParOf" srcId="{61AA8AA0-3868-45B9-8494-F09559D0F889}" destId="{D74B4CEB-CC84-4489-9E52-BABF2C489A7C}" srcOrd="0" destOrd="0" presId="urn:microsoft.com/office/officeart/2005/8/layout/hierarchy1"/>
    <dgm:cxn modelId="{CD39BCCC-A0A8-4D0E-8253-311D47406542}" type="presParOf" srcId="{61AA8AA0-3868-45B9-8494-F09559D0F889}" destId="{F39FE6B9-5FA8-43F6-B655-BEF518919A22}" srcOrd="1" destOrd="0" presId="urn:microsoft.com/office/officeart/2005/8/layout/hierarchy1"/>
    <dgm:cxn modelId="{85A15E4E-65BB-41AB-B8EC-2D7EF448CFFB}" type="presParOf" srcId="{0CBBE00A-051E-479C-B5A4-E37B5D34B27B}" destId="{8EEA366B-BE5E-4349-8F4A-FC4B19A847F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8AFB17D-9819-4C64-81DC-577459E65E1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210B67CA-7D9F-429F-89E7-79877A2DBAF7}">
      <dgm:prSet phldrT="[Text]"/>
      <dgm:spPr/>
      <dgm:t>
        <a:bodyPr/>
        <a:lstStyle/>
        <a:p>
          <a:r>
            <a:rPr lang="de-DE" dirty="0" smtClean="0"/>
            <a:t>Dmfwork</a:t>
          </a:r>
          <a:endParaRPr lang="de-DE" dirty="0"/>
        </a:p>
      </dgm:t>
    </dgm:pt>
    <dgm:pt modelId="{814A5346-DEC5-4AFD-99B8-73B162F45050}" type="parTrans" cxnId="{5A79A24B-F201-4EBF-98A7-D37F4EA4AACE}">
      <dgm:prSet/>
      <dgm:spPr/>
      <dgm:t>
        <a:bodyPr/>
        <a:lstStyle/>
        <a:p>
          <a:endParaRPr lang="de-DE"/>
        </a:p>
      </dgm:t>
    </dgm:pt>
    <dgm:pt modelId="{0D254CDC-FA91-4253-B047-EA724B2DE787}" type="sibTrans" cxnId="{5A79A24B-F201-4EBF-98A7-D37F4EA4AACE}">
      <dgm:prSet/>
      <dgm:spPr/>
      <dgm:t>
        <a:bodyPr/>
        <a:lstStyle/>
        <a:p>
          <a:endParaRPr lang="de-DE"/>
        </a:p>
      </dgm:t>
    </dgm:pt>
    <dgm:pt modelId="{5DEF2BE7-AC36-4A64-BE94-D74A619906F8}">
      <dgm:prSet phldrT="[Text]"/>
      <dgm:spPr/>
      <dgm:t>
        <a:bodyPr/>
        <a:lstStyle/>
        <a:p>
          <a:r>
            <a:rPr lang="de-DE" dirty="0" smtClean="0"/>
            <a:t>Dmfautol</a:t>
          </a:r>
          <a:endParaRPr lang="de-DE" dirty="0"/>
        </a:p>
      </dgm:t>
    </dgm:pt>
    <dgm:pt modelId="{CA2976A2-31F4-427E-97DA-DFCD06F3736D}" type="parTrans" cxnId="{B14C589C-850D-48E8-83AB-559CA68A55A9}">
      <dgm:prSet/>
      <dgm:spPr/>
      <dgm:t>
        <a:bodyPr/>
        <a:lstStyle/>
        <a:p>
          <a:endParaRPr lang="de-DE"/>
        </a:p>
      </dgm:t>
    </dgm:pt>
    <dgm:pt modelId="{2FA3B6D7-179F-4442-8F88-3C1328D91072}" type="sibTrans" cxnId="{B14C589C-850D-48E8-83AB-559CA68A55A9}">
      <dgm:prSet/>
      <dgm:spPr/>
      <dgm:t>
        <a:bodyPr/>
        <a:lstStyle/>
        <a:p>
          <a:endParaRPr lang="de-DE"/>
        </a:p>
      </dgm:t>
    </dgm:pt>
    <dgm:pt modelId="{806B5C3A-A724-4B4A-B6C6-99CE6B4CFC1D}">
      <dgm:prSet phldrT="[Text]"/>
      <dgm:spPr/>
      <dgm:t>
        <a:bodyPr/>
        <a:lstStyle/>
        <a:p>
          <a:r>
            <a:rPr lang="de-DE" dirty="0" smtClean="0"/>
            <a:t>Dmfautor</a:t>
          </a:r>
          <a:endParaRPr lang="de-DE" dirty="0"/>
        </a:p>
      </dgm:t>
    </dgm:pt>
    <dgm:pt modelId="{53F6AAEF-7279-4785-B788-0AE0F8798777}" type="parTrans" cxnId="{E3638C51-C6A1-46DF-97CC-674983EBCE25}">
      <dgm:prSet/>
      <dgm:spPr/>
      <dgm:t>
        <a:bodyPr/>
        <a:lstStyle/>
        <a:p>
          <a:endParaRPr lang="de-DE"/>
        </a:p>
      </dgm:t>
    </dgm:pt>
    <dgm:pt modelId="{1333F9FA-8C34-49E7-BFA6-31E04D81E5D5}" type="sibTrans" cxnId="{E3638C51-C6A1-46DF-97CC-674983EBCE25}">
      <dgm:prSet/>
      <dgm:spPr/>
      <dgm:t>
        <a:bodyPr/>
        <a:lstStyle/>
        <a:p>
          <a:endParaRPr lang="de-DE"/>
        </a:p>
      </dgm:t>
    </dgm:pt>
    <dgm:pt modelId="{616F355F-3EC0-4CE0-BB49-BD45E5440E88}">
      <dgm:prSet phldrT="[Text]"/>
      <dgm:spPr/>
      <dgm:t>
        <a:bodyPr/>
        <a:lstStyle/>
        <a:p>
          <a:r>
            <a:rPr lang="de-DE" dirty="0" smtClean="0"/>
            <a:t>Dmfdispd</a:t>
          </a:r>
          <a:endParaRPr lang="de-DE" dirty="0"/>
        </a:p>
      </dgm:t>
    </dgm:pt>
    <dgm:pt modelId="{57BBDC05-1A6E-4D24-8F35-927E0AD5AE6E}" type="parTrans" cxnId="{6609B2A5-0305-4B1B-B633-C95722A0D571}">
      <dgm:prSet/>
      <dgm:spPr/>
      <dgm:t>
        <a:bodyPr/>
        <a:lstStyle/>
        <a:p>
          <a:endParaRPr lang="de-DE"/>
        </a:p>
      </dgm:t>
    </dgm:pt>
    <dgm:pt modelId="{1D1E8AD1-D7E7-4BAA-8766-91C9650E6DBA}" type="sibTrans" cxnId="{6609B2A5-0305-4B1B-B633-C95722A0D571}">
      <dgm:prSet/>
      <dgm:spPr/>
      <dgm:t>
        <a:bodyPr/>
        <a:lstStyle/>
        <a:p>
          <a:endParaRPr lang="de-DE"/>
        </a:p>
      </dgm:t>
    </dgm:pt>
    <dgm:pt modelId="{3E23ABFA-B990-4D1A-8156-142810591F76}">
      <dgm:prSet phldrT="[Text]"/>
      <dgm:spPr/>
      <dgm:t>
        <a:bodyPr/>
        <a:lstStyle/>
        <a:p>
          <a:r>
            <a:rPr lang="de-DE" dirty="0" smtClean="0"/>
            <a:t>Dmfdispt</a:t>
          </a:r>
          <a:endParaRPr lang="de-DE" dirty="0"/>
        </a:p>
      </dgm:t>
    </dgm:pt>
    <dgm:pt modelId="{9FF6F22B-4704-48E7-AFB7-A47E6AF313C8}" type="parTrans" cxnId="{3347B3CE-0F6B-4E17-AAA9-4B61A9131A6B}">
      <dgm:prSet/>
      <dgm:spPr/>
      <dgm:t>
        <a:bodyPr/>
        <a:lstStyle/>
        <a:p>
          <a:endParaRPr lang="de-DE"/>
        </a:p>
      </dgm:t>
    </dgm:pt>
    <dgm:pt modelId="{B091F9DF-F0C7-4CC4-A39B-9E26E08681C9}" type="sibTrans" cxnId="{3347B3CE-0F6B-4E17-AAA9-4B61A9131A6B}">
      <dgm:prSet/>
      <dgm:spPr/>
      <dgm:t>
        <a:bodyPr/>
        <a:lstStyle/>
        <a:p>
          <a:endParaRPr lang="de-DE"/>
        </a:p>
      </dgm:t>
    </dgm:pt>
    <dgm:pt modelId="{02F4BE46-38FB-43E4-B504-3C48669DE63A}">
      <dgm:prSet/>
      <dgm:spPr/>
      <dgm:t>
        <a:bodyPr/>
        <a:lstStyle/>
        <a:p>
          <a:r>
            <a:rPr lang="de-DE" dirty="0" smtClean="0"/>
            <a:t>Dmffilep</a:t>
          </a:r>
          <a:endParaRPr lang="de-DE" dirty="0"/>
        </a:p>
      </dgm:t>
    </dgm:pt>
    <dgm:pt modelId="{E268050A-F166-4514-9B4E-061A1411166F}" type="parTrans" cxnId="{90F9FD2E-5E13-40E2-81EC-8DE9786552BC}">
      <dgm:prSet/>
      <dgm:spPr/>
      <dgm:t>
        <a:bodyPr/>
        <a:lstStyle/>
        <a:p>
          <a:endParaRPr lang="de-DE"/>
        </a:p>
      </dgm:t>
    </dgm:pt>
    <dgm:pt modelId="{FE8A3A0B-35B0-4D85-82B0-7443E40BD937}" type="sibTrans" cxnId="{90F9FD2E-5E13-40E2-81EC-8DE9786552BC}">
      <dgm:prSet/>
      <dgm:spPr/>
      <dgm:t>
        <a:bodyPr/>
        <a:lstStyle/>
        <a:p>
          <a:endParaRPr lang="de-DE"/>
        </a:p>
      </dgm:t>
    </dgm:pt>
    <dgm:pt modelId="{5B863128-0487-4F02-95ED-9D638E78ED57}">
      <dgm:prSet/>
      <dgm:spPr/>
      <dgm:t>
        <a:bodyPr/>
        <a:lstStyle/>
        <a:p>
          <a:r>
            <a:rPr lang="de-DE" dirty="0" smtClean="0"/>
            <a:t>Dmflsrpf</a:t>
          </a:r>
          <a:endParaRPr lang="de-DE" dirty="0"/>
        </a:p>
      </dgm:t>
    </dgm:pt>
    <dgm:pt modelId="{03BB8060-F20F-4911-BC68-4A3241DCB39A}" type="parTrans" cxnId="{6BEF9BD5-DB79-4A31-BD8C-5ECA0E51344B}">
      <dgm:prSet/>
      <dgm:spPr/>
      <dgm:t>
        <a:bodyPr/>
        <a:lstStyle/>
        <a:p>
          <a:endParaRPr lang="de-DE"/>
        </a:p>
      </dgm:t>
    </dgm:pt>
    <dgm:pt modelId="{F1EC0F7E-D8F2-41F3-A517-3A98BB1E4F4A}" type="sibTrans" cxnId="{6BEF9BD5-DB79-4A31-BD8C-5ECA0E51344B}">
      <dgm:prSet/>
      <dgm:spPr/>
      <dgm:t>
        <a:bodyPr/>
        <a:lstStyle/>
        <a:p>
          <a:endParaRPr lang="de-DE"/>
        </a:p>
      </dgm:t>
    </dgm:pt>
    <dgm:pt modelId="{15CA96C8-0573-44E5-9F78-C29532626C20}">
      <dgm:prSet/>
      <dgm:spPr/>
      <dgm:t>
        <a:bodyPr/>
        <a:lstStyle/>
        <a:p>
          <a:r>
            <a:rPr lang="de-DE" dirty="0" smtClean="0"/>
            <a:t>Dmffileq</a:t>
          </a:r>
          <a:endParaRPr lang="de-DE" dirty="0"/>
        </a:p>
      </dgm:t>
    </dgm:pt>
    <dgm:pt modelId="{87432156-9A61-4D78-A7AC-16386A246A40}" type="parTrans" cxnId="{651F2C22-7CA0-40C8-B2D7-49C7371C897E}">
      <dgm:prSet/>
      <dgm:spPr/>
      <dgm:t>
        <a:bodyPr/>
        <a:lstStyle/>
        <a:p>
          <a:endParaRPr lang="de-DE"/>
        </a:p>
      </dgm:t>
    </dgm:pt>
    <dgm:pt modelId="{F6A9D5DE-D5E9-4671-BDFA-C050FF52C37C}" type="sibTrans" cxnId="{651F2C22-7CA0-40C8-B2D7-49C7371C897E}">
      <dgm:prSet/>
      <dgm:spPr/>
      <dgm:t>
        <a:bodyPr/>
        <a:lstStyle/>
        <a:p>
          <a:endParaRPr lang="de-DE"/>
        </a:p>
      </dgm:t>
    </dgm:pt>
    <dgm:pt modelId="{492F08E5-E1DF-4FA1-9C8D-E14385C535E9}">
      <dgm:prSet/>
      <dgm:spPr/>
      <dgm:t>
        <a:bodyPr/>
        <a:lstStyle/>
        <a:p>
          <a:r>
            <a:rPr lang="de-DE" dirty="0" smtClean="0"/>
            <a:t>Dmffiles</a:t>
          </a:r>
          <a:endParaRPr lang="de-DE" dirty="0"/>
        </a:p>
      </dgm:t>
    </dgm:pt>
    <dgm:pt modelId="{2FCB3E74-2918-4F5A-AE1D-5C4C61DF730B}" type="parTrans" cxnId="{A2071459-EA56-45AF-90CF-433A804393ED}">
      <dgm:prSet/>
      <dgm:spPr/>
      <dgm:t>
        <a:bodyPr/>
        <a:lstStyle/>
        <a:p>
          <a:endParaRPr lang="de-DE"/>
        </a:p>
      </dgm:t>
    </dgm:pt>
    <dgm:pt modelId="{E7CB4738-0D5B-466D-A03F-26E3E41CA9C4}" type="sibTrans" cxnId="{A2071459-EA56-45AF-90CF-433A804393ED}">
      <dgm:prSet/>
      <dgm:spPr/>
      <dgm:t>
        <a:bodyPr/>
        <a:lstStyle/>
        <a:p>
          <a:endParaRPr lang="de-DE"/>
        </a:p>
      </dgm:t>
    </dgm:pt>
    <dgm:pt modelId="{94C3E655-93A9-4BE2-B932-47F0AE992D6C}">
      <dgm:prSet/>
      <dgm:spPr/>
      <dgm:t>
        <a:bodyPr/>
        <a:lstStyle/>
        <a:p>
          <a:r>
            <a:rPr lang="de-DE" dirty="0" smtClean="0"/>
            <a:t>Dmflsrpp</a:t>
          </a:r>
          <a:endParaRPr lang="de-DE" dirty="0"/>
        </a:p>
      </dgm:t>
    </dgm:pt>
    <dgm:pt modelId="{C1D13263-B87A-4562-AD6B-144153FCC03C}" type="parTrans" cxnId="{5F73ACE7-82F6-4A2F-8EB7-6DDD8F0D6320}">
      <dgm:prSet/>
      <dgm:spPr/>
      <dgm:t>
        <a:bodyPr/>
        <a:lstStyle/>
        <a:p>
          <a:endParaRPr lang="de-DE"/>
        </a:p>
      </dgm:t>
    </dgm:pt>
    <dgm:pt modelId="{EE2B75D1-617A-4EA1-8CEE-13F80E520167}" type="sibTrans" cxnId="{5F73ACE7-82F6-4A2F-8EB7-6DDD8F0D6320}">
      <dgm:prSet/>
      <dgm:spPr/>
      <dgm:t>
        <a:bodyPr/>
        <a:lstStyle/>
        <a:p>
          <a:endParaRPr lang="de-DE"/>
        </a:p>
      </dgm:t>
    </dgm:pt>
    <dgm:pt modelId="{71F38CD4-061D-4953-B83C-10B4AC06B566}">
      <dgm:prSet/>
      <dgm:spPr/>
      <dgm:t>
        <a:bodyPr/>
        <a:lstStyle/>
        <a:p>
          <a:r>
            <a:rPr lang="de-DE" dirty="0" smtClean="0"/>
            <a:t>Dmflsrpf</a:t>
          </a:r>
          <a:endParaRPr lang="de-DE" dirty="0"/>
        </a:p>
      </dgm:t>
    </dgm:pt>
    <dgm:pt modelId="{FB6E7540-2F6E-4DC7-8AB3-80E32A7061BC}" type="parTrans" cxnId="{179AA87C-1379-49ED-93AF-F95CC4C7759E}">
      <dgm:prSet/>
      <dgm:spPr/>
      <dgm:t>
        <a:bodyPr/>
        <a:lstStyle/>
        <a:p>
          <a:endParaRPr lang="de-DE"/>
        </a:p>
      </dgm:t>
    </dgm:pt>
    <dgm:pt modelId="{7B4C5816-163F-41F8-A232-E6B4B0A69CF4}" type="sibTrans" cxnId="{179AA87C-1379-49ED-93AF-F95CC4C7759E}">
      <dgm:prSet/>
      <dgm:spPr/>
      <dgm:t>
        <a:bodyPr/>
        <a:lstStyle/>
        <a:p>
          <a:endParaRPr lang="de-DE"/>
        </a:p>
      </dgm:t>
    </dgm:pt>
    <dgm:pt modelId="{AA9C4E25-E42D-4622-94AD-4AD006EFCACE}">
      <dgm:prSet/>
      <dgm:spPr/>
      <dgm:t>
        <a:bodyPr/>
        <a:lstStyle/>
        <a:p>
          <a:r>
            <a:rPr lang="de-DE" dirty="0" smtClean="0"/>
            <a:t>Dmflsrpd</a:t>
          </a:r>
          <a:endParaRPr lang="de-DE" dirty="0"/>
        </a:p>
      </dgm:t>
    </dgm:pt>
    <dgm:pt modelId="{433C844A-159D-48A4-8768-182913061A8C}" type="parTrans" cxnId="{B259C137-90EB-4827-BE48-E3A8CC3AECCC}">
      <dgm:prSet/>
      <dgm:spPr/>
      <dgm:t>
        <a:bodyPr/>
        <a:lstStyle/>
        <a:p>
          <a:endParaRPr lang="de-DE"/>
        </a:p>
      </dgm:t>
    </dgm:pt>
    <dgm:pt modelId="{CACA4A59-EECC-49B4-BFE7-B4A683F4DB14}" type="sibTrans" cxnId="{B259C137-90EB-4827-BE48-E3A8CC3AECCC}">
      <dgm:prSet/>
      <dgm:spPr/>
      <dgm:t>
        <a:bodyPr/>
        <a:lstStyle/>
        <a:p>
          <a:endParaRPr lang="de-DE"/>
        </a:p>
      </dgm:t>
    </dgm:pt>
    <dgm:pt modelId="{9DE18F14-E658-484C-8278-CA5D406C9EEC}">
      <dgm:prSet/>
      <dgm:spPr/>
      <dgm:t>
        <a:bodyPr/>
        <a:lstStyle/>
        <a:p>
          <a:r>
            <a:rPr lang="de-DE" dirty="0" smtClean="0"/>
            <a:t>Dmflsrpi</a:t>
          </a:r>
          <a:endParaRPr lang="de-DE" dirty="0"/>
        </a:p>
      </dgm:t>
    </dgm:pt>
    <dgm:pt modelId="{956EB45D-1A26-4C1F-B415-87621B5FDBA6}" type="parTrans" cxnId="{E18FCADE-FDD2-4502-9E0D-F8FDF47ACDC3}">
      <dgm:prSet/>
      <dgm:spPr/>
      <dgm:t>
        <a:bodyPr/>
        <a:lstStyle/>
        <a:p>
          <a:endParaRPr lang="de-DE"/>
        </a:p>
      </dgm:t>
    </dgm:pt>
    <dgm:pt modelId="{D6356723-4D9C-400A-B804-05A741D11E68}" type="sibTrans" cxnId="{E18FCADE-FDD2-4502-9E0D-F8FDF47ACDC3}">
      <dgm:prSet/>
      <dgm:spPr/>
      <dgm:t>
        <a:bodyPr/>
        <a:lstStyle/>
        <a:p>
          <a:endParaRPr lang="de-DE"/>
        </a:p>
      </dgm:t>
    </dgm:pt>
    <dgm:pt modelId="{C85DC3D9-43CD-4040-AEA4-C29B44FF7A2C}">
      <dgm:prSet/>
      <dgm:spPr/>
      <dgm:t>
        <a:bodyPr/>
        <a:lstStyle/>
        <a:p>
          <a:r>
            <a:rPr lang="de-DE" dirty="0" smtClean="0"/>
            <a:t>Dmfautot</a:t>
          </a:r>
          <a:endParaRPr lang="de-DE" dirty="0"/>
        </a:p>
      </dgm:t>
    </dgm:pt>
    <dgm:pt modelId="{93FD9F16-07A6-44BB-8D86-BC58EF2B2DD0}" type="parTrans" cxnId="{D155AAAD-C8F3-46EC-9474-00A2E25770E8}">
      <dgm:prSet/>
      <dgm:spPr/>
      <dgm:t>
        <a:bodyPr/>
        <a:lstStyle/>
        <a:p>
          <a:endParaRPr lang="de-DE"/>
        </a:p>
      </dgm:t>
    </dgm:pt>
    <dgm:pt modelId="{394BD131-6AE5-4E6E-9E5D-12CAFDCFF9B8}" type="sibTrans" cxnId="{D155AAAD-C8F3-46EC-9474-00A2E25770E8}">
      <dgm:prSet/>
      <dgm:spPr/>
      <dgm:t>
        <a:bodyPr/>
        <a:lstStyle/>
        <a:p>
          <a:endParaRPr lang="de-DE"/>
        </a:p>
      </dgm:t>
    </dgm:pt>
    <dgm:pt modelId="{FD09AE78-B3FD-436D-8991-04D5AD21CC9C}">
      <dgm:prSet/>
      <dgm:spPr/>
      <dgm:t>
        <a:bodyPr/>
        <a:lstStyle/>
        <a:p>
          <a:r>
            <a:rPr lang="de-DE" dirty="0" smtClean="0"/>
            <a:t>Dmfproga</a:t>
          </a:r>
          <a:endParaRPr lang="de-DE" dirty="0"/>
        </a:p>
      </dgm:t>
    </dgm:pt>
    <dgm:pt modelId="{A59EC7E2-9431-4C7F-B029-729090222D9A}" type="parTrans" cxnId="{BC10CFDB-0BDE-40F6-A240-E86D94FEB5D8}">
      <dgm:prSet/>
      <dgm:spPr/>
      <dgm:t>
        <a:bodyPr/>
        <a:lstStyle/>
        <a:p>
          <a:endParaRPr lang="de-DE"/>
        </a:p>
      </dgm:t>
    </dgm:pt>
    <dgm:pt modelId="{43217307-D189-42F7-B75D-307568BB7BA2}" type="sibTrans" cxnId="{BC10CFDB-0BDE-40F6-A240-E86D94FEB5D8}">
      <dgm:prSet/>
      <dgm:spPr/>
      <dgm:t>
        <a:bodyPr/>
        <a:lstStyle/>
        <a:p>
          <a:endParaRPr lang="de-DE"/>
        </a:p>
      </dgm:t>
    </dgm:pt>
    <dgm:pt modelId="{94C3B460-DDF6-45BA-91FC-6F9CBAD90DF9}">
      <dgm:prSet/>
      <dgm:spPr/>
      <dgm:t>
        <a:bodyPr/>
        <a:lstStyle/>
        <a:p>
          <a:r>
            <a:rPr lang="de-DE" dirty="0" smtClean="0"/>
            <a:t>Dmfprogd</a:t>
          </a:r>
          <a:endParaRPr lang="de-DE" dirty="0"/>
        </a:p>
      </dgm:t>
    </dgm:pt>
    <dgm:pt modelId="{64FFDED6-D3DD-44BF-BCA2-10E869C461F5}" type="parTrans" cxnId="{0C304CD7-B407-401D-9294-75103EB68B86}">
      <dgm:prSet/>
      <dgm:spPr/>
      <dgm:t>
        <a:bodyPr/>
        <a:lstStyle/>
        <a:p>
          <a:endParaRPr lang="de-DE"/>
        </a:p>
      </dgm:t>
    </dgm:pt>
    <dgm:pt modelId="{EEDB081F-3B4F-4545-9FD4-EA180E75D7F5}" type="sibTrans" cxnId="{0C304CD7-B407-401D-9294-75103EB68B86}">
      <dgm:prSet/>
      <dgm:spPr/>
      <dgm:t>
        <a:bodyPr/>
        <a:lstStyle/>
        <a:p>
          <a:endParaRPr lang="de-DE"/>
        </a:p>
      </dgm:t>
    </dgm:pt>
    <dgm:pt modelId="{4AE72B89-B033-4178-9365-6F239C7F1628}">
      <dgm:prSet/>
      <dgm:spPr/>
      <dgm:t>
        <a:bodyPr/>
        <a:lstStyle/>
        <a:p>
          <a:r>
            <a:rPr lang="de-DE" dirty="0" smtClean="0"/>
            <a:t>Dmfprogl</a:t>
          </a:r>
          <a:endParaRPr lang="de-DE" dirty="0"/>
        </a:p>
      </dgm:t>
    </dgm:pt>
    <dgm:pt modelId="{3DF44738-E58A-486A-96EE-B107D06169C9}" type="parTrans" cxnId="{99220158-AC2D-453D-9E36-7510FCFAFA9F}">
      <dgm:prSet/>
      <dgm:spPr/>
      <dgm:t>
        <a:bodyPr/>
        <a:lstStyle/>
        <a:p>
          <a:endParaRPr lang="de-DE"/>
        </a:p>
      </dgm:t>
    </dgm:pt>
    <dgm:pt modelId="{1E61B0FC-4385-479E-9112-8A7112AF5EF5}" type="sibTrans" cxnId="{99220158-AC2D-453D-9E36-7510FCFAFA9F}">
      <dgm:prSet/>
      <dgm:spPr/>
      <dgm:t>
        <a:bodyPr/>
        <a:lstStyle/>
        <a:p>
          <a:endParaRPr lang="de-DE"/>
        </a:p>
      </dgm:t>
    </dgm:pt>
    <dgm:pt modelId="{D8D5CC27-A17E-4608-9210-06703B66DCC8}">
      <dgm:prSet/>
      <dgm:spPr/>
      <dgm:t>
        <a:bodyPr/>
        <a:lstStyle/>
        <a:p>
          <a:r>
            <a:rPr lang="de-DE" dirty="0" smtClean="0"/>
            <a:t>Dmfprogp</a:t>
          </a:r>
          <a:endParaRPr lang="de-DE" dirty="0"/>
        </a:p>
      </dgm:t>
    </dgm:pt>
    <dgm:pt modelId="{492EECDD-9BFD-4E1C-886E-9A35AF8B2C69}" type="parTrans" cxnId="{40D6D8D6-AB1B-4B22-BE5C-9F4B5901602C}">
      <dgm:prSet/>
      <dgm:spPr/>
      <dgm:t>
        <a:bodyPr/>
        <a:lstStyle/>
        <a:p>
          <a:endParaRPr lang="de-DE"/>
        </a:p>
      </dgm:t>
    </dgm:pt>
    <dgm:pt modelId="{610BE6FD-CF86-46AD-A4A8-8A9332944B34}" type="sibTrans" cxnId="{40D6D8D6-AB1B-4B22-BE5C-9F4B5901602C}">
      <dgm:prSet/>
      <dgm:spPr/>
      <dgm:t>
        <a:bodyPr/>
        <a:lstStyle/>
        <a:p>
          <a:endParaRPr lang="de-DE"/>
        </a:p>
      </dgm:t>
    </dgm:pt>
    <dgm:pt modelId="{176F2D9E-6F64-469F-963B-1D05D51C2300}">
      <dgm:prSet/>
      <dgm:spPr/>
      <dgm:t>
        <a:bodyPr/>
        <a:lstStyle/>
        <a:p>
          <a:r>
            <a:rPr lang="de-DE" dirty="0" smtClean="0"/>
            <a:t>Dmfstora</a:t>
          </a:r>
          <a:endParaRPr lang="de-DE" dirty="0"/>
        </a:p>
      </dgm:t>
    </dgm:pt>
    <dgm:pt modelId="{3E3DDD30-B677-43E5-A310-AFB9C8EF2824}" type="parTrans" cxnId="{A5971CDD-7A83-4CDA-B794-6DF8267EF1C6}">
      <dgm:prSet/>
      <dgm:spPr/>
      <dgm:t>
        <a:bodyPr/>
        <a:lstStyle/>
        <a:p>
          <a:endParaRPr lang="de-DE"/>
        </a:p>
      </dgm:t>
    </dgm:pt>
    <dgm:pt modelId="{A9B52ADD-7AF1-445F-896A-F4C65A244FF9}" type="sibTrans" cxnId="{A5971CDD-7A83-4CDA-B794-6DF8267EF1C6}">
      <dgm:prSet/>
      <dgm:spPr/>
      <dgm:t>
        <a:bodyPr/>
        <a:lstStyle/>
        <a:p>
          <a:endParaRPr lang="de-DE"/>
        </a:p>
      </dgm:t>
    </dgm:pt>
    <dgm:pt modelId="{2DA8FFEA-99AE-4F59-BBAE-5C1A0B5F65C2}">
      <dgm:prSet/>
      <dgm:spPr/>
      <dgm:t>
        <a:bodyPr/>
        <a:lstStyle/>
        <a:p>
          <a:r>
            <a:rPr lang="de-DE" dirty="0" smtClean="0"/>
            <a:t>Dmfstorb</a:t>
          </a:r>
          <a:endParaRPr lang="de-DE" dirty="0"/>
        </a:p>
      </dgm:t>
    </dgm:pt>
    <dgm:pt modelId="{B064C2B5-6718-4CD2-B999-95E796F0ECB9}" type="parTrans" cxnId="{EB53FB23-EAD1-4261-B9FC-5554964C7DA1}">
      <dgm:prSet/>
      <dgm:spPr/>
      <dgm:t>
        <a:bodyPr/>
        <a:lstStyle/>
        <a:p>
          <a:endParaRPr lang="de-DE"/>
        </a:p>
      </dgm:t>
    </dgm:pt>
    <dgm:pt modelId="{23E9B933-7D87-4D6A-805C-A6893E380FCF}" type="sibTrans" cxnId="{EB53FB23-EAD1-4261-B9FC-5554964C7DA1}">
      <dgm:prSet/>
      <dgm:spPr/>
      <dgm:t>
        <a:bodyPr/>
        <a:lstStyle/>
        <a:p>
          <a:endParaRPr lang="de-DE"/>
        </a:p>
      </dgm:t>
    </dgm:pt>
    <dgm:pt modelId="{9DBCF909-2DE9-42A7-963D-5DC9CEEAA0B0}">
      <dgm:prSet/>
      <dgm:spPr/>
      <dgm:t>
        <a:bodyPr/>
        <a:lstStyle/>
        <a:p>
          <a:r>
            <a:rPr lang="de-DE" dirty="0" smtClean="0"/>
            <a:t>Dmfstord</a:t>
          </a:r>
          <a:endParaRPr lang="de-DE" dirty="0"/>
        </a:p>
      </dgm:t>
    </dgm:pt>
    <dgm:pt modelId="{19E7B673-024A-47D3-A071-20DC2BB5B80B}" type="parTrans" cxnId="{43567261-AA9E-4B26-8973-D6E4BDB7237A}">
      <dgm:prSet/>
      <dgm:spPr/>
      <dgm:t>
        <a:bodyPr/>
        <a:lstStyle/>
        <a:p>
          <a:endParaRPr lang="de-DE"/>
        </a:p>
      </dgm:t>
    </dgm:pt>
    <dgm:pt modelId="{3D813CCC-68AD-4DF7-A1A3-FE9100B11049}" type="sibTrans" cxnId="{43567261-AA9E-4B26-8973-D6E4BDB7237A}">
      <dgm:prSet/>
      <dgm:spPr/>
      <dgm:t>
        <a:bodyPr/>
        <a:lstStyle/>
        <a:p>
          <a:endParaRPr lang="de-DE"/>
        </a:p>
      </dgm:t>
    </dgm:pt>
    <dgm:pt modelId="{B2294CAA-5899-420D-BED3-969487002DD0}">
      <dgm:prSet/>
      <dgm:spPr/>
      <dgm:t>
        <a:bodyPr/>
        <a:lstStyle/>
        <a:p>
          <a:r>
            <a:rPr lang="de-DE" dirty="0" smtClean="0"/>
            <a:t>Dmfstorg</a:t>
          </a:r>
          <a:endParaRPr lang="de-DE" dirty="0"/>
        </a:p>
      </dgm:t>
    </dgm:pt>
    <dgm:pt modelId="{23E998A6-320F-4910-87F7-0F621454DF88}" type="parTrans" cxnId="{41B3DCCF-2C62-4742-8E20-39E39ADC3AC9}">
      <dgm:prSet/>
      <dgm:spPr/>
      <dgm:t>
        <a:bodyPr/>
        <a:lstStyle/>
        <a:p>
          <a:endParaRPr lang="de-DE"/>
        </a:p>
      </dgm:t>
    </dgm:pt>
    <dgm:pt modelId="{130F29F5-825A-433C-AC9D-A4FE527480B1}" type="sibTrans" cxnId="{41B3DCCF-2C62-4742-8E20-39E39ADC3AC9}">
      <dgm:prSet/>
      <dgm:spPr/>
      <dgm:t>
        <a:bodyPr/>
        <a:lstStyle/>
        <a:p>
          <a:endParaRPr lang="de-DE"/>
        </a:p>
      </dgm:t>
    </dgm:pt>
    <dgm:pt modelId="{8A88D208-CDF5-4FB3-9EED-DA9588A626D2}">
      <dgm:prSet/>
      <dgm:spPr/>
      <dgm:t>
        <a:bodyPr/>
        <a:lstStyle/>
        <a:p>
          <a:r>
            <a:rPr lang="de-DE" dirty="0" smtClean="0"/>
            <a:t>Dmfstors</a:t>
          </a:r>
          <a:endParaRPr lang="de-DE" dirty="0"/>
        </a:p>
      </dgm:t>
    </dgm:pt>
    <dgm:pt modelId="{0FD67EE7-EC68-4CB5-999C-B299BC54B9F0}" type="parTrans" cxnId="{3B18D7B4-D3C2-4C16-B542-8ABF93EF657D}">
      <dgm:prSet/>
      <dgm:spPr/>
      <dgm:t>
        <a:bodyPr/>
        <a:lstStyle/>
        <a:p>
          <a:endParaRPr lang="de-DE"/>
        </a:p>
      </dgm:t>
    </dgm:pt>
    <dgm:pt modelId="{B48AB449-AE4D-4FDD-818D-1E2B9307F10F}" type="sibTrans" cxnId="{3B18D7B4-D3C2-4C16-B542-8ABF93EF657D}">
      <dgm:prSet/>
      <dgm:spPr/>
      <dgm:t>
        <a:bodyPr/>
        <a:lstStyle/>
        <a:p>
          <a:endParaRPr lang="de-DE"/>
        </a:p>
      </dgm:t>
    </dgm:pt>
    <dgm:pt modelId="{54F76168-67C5-4396-9386-F237F34A2CDE}">
      <dgm:prSet/>
      <dgm:spPr/>
      <dgm:t>
        <a:bodyPr/>
        <a:lstStyle/>
        <a:p>
          <a:r>
            <a:rPr lang="de-DE" dirty="0" smtClean="0"/>
            <a:t>Dmfstats</a:t>
          </a:r>
          <a:endParaRPr lang="de-DE" dirty="0"/>
        </a:p>
      </dgm:t>
    </dgm:pt>
    <dgm:pt modelId="{6C1DFC73-1D71-4866-B55A-19AA454F0490}" type="parTrans" cxnId="{987C9F49-82DE-4622-BEEF-5A9F901143C5}">
      <dgm:prSet/>
      <dgm:spPr/>
      <dgm:t>
        <a:bodyPr/>
        <a:lstStyle/>
        <a:p>
          <a:endParaRPr lang="de-DE"/>
        </a:p>
      </dgm:t>
    </dgm:pt>
    <dgm:pt modelId="{BDCC82BC-A3C8-42F3-A1EC-EC47F75F2E6C}" type="sibTrans" cxnId="{987C9F49-82DE-4622-BEEF-5A9F901143C5}">
      <dgm:prSet/>
      <dgm:spPr/>
      <dgm:t>
        <a:bodyPr/>
        <a:lstStyle/>
        <a:p>
          <a:endParaRPr lang="de-DE"/>
        </a:p>
      </dgm:t>
    </dgm:pt>
    <dgm:pt modelId="{3DCFA690-9371-495F-B5F2-A7DD139DD87D}">
      <dgm:prSet/>
      <dgm:spPr/>
      <dgm:t>
        <a:bodyPr/>
        <a:lstStyle/>
        <a:p>
          <a:r>
            <a:rPr lang="de-DE" dirty="0" smtClean="0"/>
            <a:t>Dmftablt</a:t>
          </a:r>
          <a:endParaRPr lang="de-DE" dirty="0"/>
        </a:p>
      </dgm:t>
    </dgm:pt>
    <dgm:pt modelId="{859364D0-DAE5-49AF-BF2D-BF7D02DF3D91}" type="parTrans" cxnId="{1FAAFDBF-7032-45F3-9571-DD66DC2C932F}">
      <dgm:prSet/>
      <dgm:spPr/>
      <dgm:t>
        <a:bodyPr/>
        <a:lstStyle/>
        <a:p>
          <a:endParaRPr lang="de-DE"/>
        </a:p>
      </dgm:t>
    </dgm:pt>
    <dgm:pt modelId="{5D1EE345-6D77-426C-AA5D-B607D4D93335}" type="sibTrans" cxnId="{1FAAFDBF-7032-45F3-9571-DD66DC2C932F}">
      <dgm:prSet/>
      <dgm:spPr/>
      <dgm:t>
        <a:bodyPr/>
        <a:lstStyle/>
        <a:p>
          <a:endParaRPr lang="de-DE"/>
        </a:p>
      </dgm:t>
    </dgm:pt>
    <dgm:pt modelId="{C183B210-1EF5-4096-91FF-C110076E04CD}">
      <dgm:prSet/>
      <dgm:spPr/>
      <dgm:t>
        <a:bodyPr/>
        <a:lstStyle/>
        <a:p>
          <a:r>
            <a:rPr lang="de-DE" dirty="0" smtClean="0"/>
            <a:t>Dmfsdmpc</a:t>
          </a:r>
          <a:endParaRPr lang="de-DE" dirty="0"/>
        </a:p>
      </dgm:t>
    </dgm:pt>
    <dgm:pt modelId="{FDB0E185-5198-4F4C-AC9C-D926E1DB0E3E}" type="parTrans" cxnId="{CC3F32DF-07BA-401E-8954-367A0B6A24E3}">
      <dgm:prSet/>
      <dgm:spPr/>
      <dgm:t>
        <a:bodyPr/>
        <a:lstStyle/>
        <a:p>
          <a:endParaRPr lang="de-DE"/>
        </a:p>
      </dgm:t>
    </dgm:pt>
    <dgm:pt modelId="{0AA395AF-4F5C-4F5A-9D79-CE25BCCEF26B}" type="sibTrans" cxnId="{CC3F32DF-07BA-401E-8954-367A0B6A24E3}">
      <dgm:prSet/>
      <dgm:spPr/>
      <dgm:t>
        <a:bodyPr/>
        <a:lstStyle/>
        <a:p>
          <a:endParaRPr lang="de-DE"/>
        </a:p>
      </dgm:t>
    </dgm:pt>
    <dgm:pt modelId="{0D38C817-9029-47DF-B2FD-E20C03E44E84}">
      <dgm:prSet/>
      <dgm:spPr/>
      <dgm:t>
        <a:bodyPr/>
        <a:lstStyle/>
        <a:p>
          <a:r>
            <a:rPr lang="de-DE" dirty="0" smtClean="0"/>
            <a:t>Dmfsdmpd</a:t>
          </a:r>
          <a:endParaRPr lang="de-DE" dirty="0"/>
        </a:p>
      </dgm:t>
    </dgm:pt>
    <dgm:pt modelId="{94285B8C-0A3D-42D2-888D-DFB65550A9CB}" type="parTrans" cxnId="{75B71336-94D8-4E44-9583-CB7891B7E367}">
      <dgm:prSet/>
      <dgm:spPr/>
      <dgm:t>
        <a:bodyPr/>
        <a:lstStyle/>
        <a:p>
          <a:endParaRPr lang="de-DE"/>
        </a:p>
      </dgm:t>
    </dgm:pt>
    <dgm:pt modelId="{08F5E259-6D5E-4F1C-A437-465D73C12FEA}" type="sibTrans" cxnId="{75B71336-94D8-4E44-9583-CB7891B7E367}">
      <dgm:prSet/>
      <dgm:spPr/>
      <dgm:t>
        <a:bodyPr/>
        <a:lstStyle/>
        <a:p>
          <a:endParaRPr lang="de-DE"/>
        </a:p>
      </dgm:t>
    </dgm:pt>
    <dgm:pt modelId="{169C42F0-DC4E-4FD7-AE60-38FAB4489B12}">
      <dgm:prSet/>
      <dgm:spPr/>
      <dgm:t>
        <a:bodyPr/>
        <a:lstStyle/>
        <a:p>
          <a:r>
            <a:rPr lang="de-DE" dirty="0" smtClean="0"/>
            <a:t>Dmftranc</a:t>
          </a:r>
          <a:endParaRPr lang="de-DE" dirty="0"/>
        </a:p>
      </dgm:t>
    </dgm:pt>
    <dgm:pt modelId="{6299BD33-0967-43D3-8E32-A0A93FF6A70C}" type="parTrans" cxnId="{D33D51E8-9546-4882-9B3E-21198F0BED7F}">
      <dgm:prSet/>
      <dgm:spPr/>
      <dgm:t>
        <a:bodyPr/>
        <a:lstStyle/>
        <a:p>
          <a:endParaRPr lang="de-DE"/>
        </a:p>
      </dgm:t>
    </dgm:pt>
    <dgm:pt modelId="{A0D71A1D-12DE-48D4-9370-4012AD75F4F7}" type="sibTrans" cxnId="{D33D51E8-9546-4882-9B3E-21198F0BED7F}">
      <dgm:prSet/>
      <dgm:spPr/>
      <dgm:t>
        <a:bodyPr/>
        <a:lstStyle/>
        <a:p>
          <a:endParaRPr lang="de-DE"/>
        </a:p>
      </dgm:t>
    </dgm:pt>
    <dgm:pt modelId="{3BCB2689-34FA-43F4-A5FE-F9AA37C151FC}">
      <dgm:prSet/>
      <dgm:spPr/>
      <dgm:t>
        <a:bodyPr/>
        <a:lstStyle/>
        <a:p>
          <a:r>
            <a:rPr lang="de-DE" dirty="0" smtClean="0"/>
            <a:t>Dmftranm</a:t>
          </a:r>
          <a:endParaRPr lang="de-DE" dirty="0"/>
        </a:p>
      </dgm:t>
    </dgm:pt>
    <dgm:pt modelId="{D75E0895-6B9F-4F3B-BFF6-F1BB7552C65B}" type="parTrans" cxnId="{EFF64C24-7AE3-4E45-BDD8-55843B00F709}">
      <dgm:prSet/>
      <dgm:spPr/>
      <dgm:t>
        <a:bodyPr/>
        <a:lstStyle/>
        <a:p>
          <a:endParaRPr lang="de-DE"/>
        </a:p>
      </dgm:t>
    </dgm:pt>
    <dgm:pt modelId="{C0959A6E-378C-4C71-B5A0-50485D2E8818}" type="sibTrans" cxnId="{EFF64C24-7AE3-4E45-BDD8-55843B00F709}">
      <dgm:prSet/>
      <dgm:spPr/>
      <dgm:t>
        <a:bodyPr/>
        <a:lstStyle/>
        <a:p>
          <a:endParaRPr lang="de-DE"/>
        </a:p>
      </dgm:t>
    </dgm:pt>
    <dgm:pt modelId="{F945423D-6794-447B-9CBD-4960B7ADDA9A}">
      <dgm:prSet/>
      <dgm:spPr/>
      <dgm:t>
        <a:bodyPr/>
        <a:lstStyle/>
        <a:p>
          <a:r>
            <a:rPr lang="de-DE" dirty="0" smtClean="0"/>
            <a:t>Dmftrant</a:t>
          </a:r>
          <a:endParaRPr lang="de-DE" dirty="0"/>
        </a:p>
      </dgm:t>
    </dgm:pt>
    <dgm:pt modelId="{B9BDEF28-11CB-4126-9358-7D28B6814EC2}" type="parTrans" cxnId="{D4115985-277F-4EC8-89FF-56A0BDC54E38}">
      <dgm:prSet/>
      <dgm:spPr/>
      <dgm:t>
        <a:bodyPr/>
        <a:lstStyle/>
        <a:p>
          <a:endParaRPr lang="de-DE"/>
        </a:p>
      </dgm:t>
    </dgm:pt>
    <dgm:pt modelId="{A296A464-11B1-4EEE-B927-E45DFA8BCFE3}" type="sibTrans" cxnId="{D4115985-277F-4EC8-89FF-56A0BDC54E38}">
      <dgm:prSet/>
      <dgm:spPr/>
      <dgm:t>
        <a:bodyPr/>
        <a:lstStyle/>
        <a:p>
          <a:endParaRPr lang="de-DE"/>
        </a:p>
      </dgm:t>
    </dgm:pt>
    <dgm:pt modelId="{CFC64D2B-4BA2-448F-B5D2-E2FCE587FCE8}">
      <dgm:prSet/>
      <dgm:spPr/>
      <dgm:t>
        <a:bodyPr/>
        <a:lstStyle/>
        <a:p>
          <a:r>
            <a:rPr lang="de-DE" dirty="0" smtClean="0"/>
            <a:t>Dmftst</a:t>
          </a:r>
          <a:endParaRPr lang="de-DE" dirty="0"/>
        </a:p>
      </dgm:t>
    </dgm:pt>
    <dgm:pt modelId="{BE854322-9A78-456A-8EE3-CC6855812E5A}" type="parTrans" cxnId="{A67F820C-C34B-4FEF-99BF-673A3804B35C}">
      <dgm:prSet/>
      <dgm:spPr/>
      <dgm:t>
        <a:bodyPr/>
        <a:lstStyle/>
        <a:p>
          <a:endParaRPr lang="de-DE"/>
        </a:p>
      </dgm:t>
    </dgm:pt>
    <dgm:pt modelId="{79776270-163D-44EE-A467-B02ABC305482}" type="sibTrans" cxnId="{A67F820C-C34B-4FEF-99BF-673A3804B35C}">
      <dgm:prSet/>
      <dgm:spPr/>
      <dgm:t>
        <a:bodyPr/>
        <a:lstStyle/>
        <a:p>
          <a:endParaRPr lang="de-DE"/>
        </a:p>
      </dgm:t>
    </dgm:pt>
    <dgm:pt modelId="{512B0A20-9CE6-44A5-B05A-E9058EAB13C1}">
      <dgm:prSet/>
      <dgm:spPr/>
      <dgm:t>
        <a:bodyPr/>
        <a:lstStyle/>
        <a:p>
          <a:r>
            <a:rPr lang="de-DE" dirty="0" smtClean="0"/>
            <a:t>Dmftdmpc</a:t>
          </a:r>
          <a:endParaRPr lang="de-DE" dirty="0"/>
        </a:p>
      </dgm:t>
    </dgm:pt>
    <dgm:pt modelId="{85181C6B-6518-4BA8-9118-3A3B2F826CA8}" type="parTrans" cxnId="{78142E34-0820-4413-ADB2-0609D42B1C95}">
      <dgm:prSet/>
      <dgm:spPr/>
      <dgm:t>
        <a:bodyPr/>
        <a:lstStyle/>
        <a:p>
          <a:endParaRPr lang="de-DE"/>
        </a:p>
      </dgm:t>
    </dgm:pt>
    <dgm:pt modelId="{CC77FDA4-95C4-438D-9BFC-3F87CFAEAE0E}" type="sibTrans" cxnId="{78142E34-0820-4413-ADB2-0609D42B1C95}">
      <dgm:prSet/>
      <dgm:spPr/>
      <dgm:t>
        <a:bodyPr/>
        <a:lstStyle/>
        <a:p>
          <a:endParaRPr lang="de-DE"/>
        </a:p>
      </dgm:t>
    </dgm:pt>
    <dgm:pt modelId="{FF154413-6A96-4458-9A72-0D8E6B4D5D71}">
      <dgm:prSet/>
      <dgm:spPr/>
      <dgm:t>
        <a:bodyPr/>
        <a:lstStyle/>
        <a:p>
          <a:r>
            <a:rPr lang="de-DE" dirty="0" smtClean="0"/>
            <a:t>Dmftdmpd</a:t>
          </a:r>
          <a:endParaRPr lang="de-DE" dirty="0"/>
        </a:p>
      </dgm:t>
    </dgm:pt>
    <dgm:pt modelId="{F0237333-E855-46D8-9F11-61A0BDABCBB8}" type="parTrans" cxnId="{EA0C37CB-EC0A-4A54-A080-F119C58EEC7A}">
      <dgm:prSet/>
      <dgm:spPr/>
      <dgm:t>
        <a:bodyPr/>
        <a:lstStyle/>
        <a:p>
          <a:endParaRPr lang="de-DE"/>
        </a:p>
      </dgm:t>
    </dgm:pt>
    <dgm:pt modelId="{F82805A3-75FD-4163-8733-B598B14B344E}" type="sibTrans" cxnId="{EA0C37CB-EC0A-4A54-A080-F119C58EEC7A}">
      <dgm:prSet/>
      <dgm:spPr/>
      <dgm:t>
        <a:bodyPr/>
        <a:lstStyle/>
        <a:p>
          <a:endParaRPr lang="de-DE"/>
        </a:p>
      </dgm:t>
    </dgm:pt>
    <dgm:pt modelId="{15ED35DC-C377-4670-838A-81735C84C72D}">
      <dgm:prSet/>
      <dgm:spPr/>
      <dgm:t>
        <a:bodyPr/>
        <a:lstStyle/>
        <a:p>
          <a:r>
            <a:rPr lang="de-DE" dirty="0" smtClean="0"/>
            <a:t>Dmftrdd</a:t>
          </a:r>
          <a:endParaRPr lang="de-DE" dirty="0"/>
        </a:p>
      </dgm:t>
    </dgm:pt>
    <dgm:pt modelId="{B1F0847C-2025-427E-8A22-BAD1DF8AAD5E}" type="parTrans" cxnId="{4F888269-08D3-4AB5-AA54-E9F0391BB15A}">
      <dgm:prSet/>
      <dgm:spPr/>
      <dgm:t>
        <a:bodyPr/>
        <a:lstStyle/>
        <a:p>
          <a:endParaRPr lang="de-DE"/>
        </a:p>
      </dgm:t>
    </dgm:pt>
    <dgm:pt modelId="{EEC768CF-4613-41A3-9CD6-04774041B118}" type="sibTrans" cxnId="{4F888269-08D3-4AB5-AA54-E9F0391BB15A}">
      <dgm:prSet/>
      <dgm:spPr/>
      <dgm:t>
        <a:bodyPr/>
        <a:lstStyle/>
        <a:p>
          <a:endParaRPr lang="de-DE"/>
        </a:p>
      </dgm:t>
    </dgm:pt>
    <dgm:pt modelId="{8FE7B7B7-3D06-406F-AC80-1842C7187E00}">
      <dgm:prSet/>
      <dgm:spPr/>
      <dgm:t>
        <a:bodyPr/>
        <a:lstStyle/>
        <a:p>
          <a:r>
            <a:rPr lang="de-DE" dirty="0" smtClean="0"/>
            <a:t>Dmftrdt</a:t>
          </a:r>
          <a:endParaRPr lang="de-DE" dirty="0"/>
        </a:p>
      </dgm:t>
    </dgm:pt>
    <dgm:pt modelId="{1A8146C0-73E5-49FB-A51A-0D00EE99E467}" type="parTrans" cxnId="{FDDCF650-8F11-4231-A1DC-F5BDC78BA58B}">
      <dgm:prSet/>
      <dgm:spPr/>
      <dgm:t>
        <a:bodyPr/>
        <a:lstStyle/>
        <a:p>
          <a:endParaRPr lang="de-DE"/>
        </a:p>
      </dgm:t>
    </dgm:pt>
    <dgm:pt modelId="{33F8FDF0-F4B8-461E-835B-EFCAAE3D3447}" type="sibTrans" cxnId="{FDDCF650-8F11-4231-A1DC-F5BDC78BA58B}">
      <dgm:prSet/>
      <dgm:spPr/>
      <dgm:t>
        <a:bodyPr/>
        <a:lstStyle/>
        <a:p>
          <a:endParaRPr lang="de-DE"/>
        </a:p>
      </dgm:t>
    </dgm:pt>
    <dgm:pt modelId="{1C48CD4E-F479-4EAE-8F99-84129D7AD1E0}">
      <dgm:prSet/>
      <dgm:spPr/>
      <dgm:t>
        <a:bodyPr/>
        <a:lstStyle/>
        <a:p>
          <a:r>
            <a:rPr lang="de-DE" dirty="0" smtClean="0"/>
            <a:t>Dmftermt</a:t>
          </a:r>
          <a:endParaRPr lang="de-DE" dirty="0"/>
        </a:p>
      </dgm:t>
    </dgm:pt>
    <dgm:pt modelId="{CDD8EAD3-3073-4EAA-A6EB-8B0287255583}" type="parTrans" cxnId="{3B797805-3C78-452D-95D5-E672D41846B8}">
      <dgm:prSet/>
      <dgm:spPr/>
      <dgm:t>
        <a:bodyPr/>
        <a:lstStyle/>
        <a:p>
          <a:endParaRPr lang="de-DE"/>
        </a:p>
      </dgm:t>
    </dgm:pt>
    <dgm:pt modelId="{E21E0D13-4756-4742-B355-B57544319AF8}" type="sibTrans" cxnId="{3B797805-3C78-452D-95D5-E672D41846B8}">
      <dgm:prSet/>
      <dgm:spPr/>
      <dgm:t>
        <a:bodyPr/>
        <a:lstStyle/>
        <a:p>
          <a:endParaRPr lang="de-DE"/>
        </a:p>
      </dgm:t>
    </dgm:pt>
    <dgm:pt modelId="{A6D9A70F-DE0D-4ACB-90A6-7BB5E9177EB5}">
      <dgm:prSet/>
      <dgm:spPr/>
      <dgm:t>
        <a:bodyPr/>
        <a:lstStyle/>
        <a:p>
          <a:r>
            <a:rPr lang="de-DE" dirty="0" smtClean="0"/>
            <a:t>Dmfuseru</a:t>
          </a:r>
          <a:endParaRPr lang="de-DE" dirty="0"/>
        </a:p>
      </dgm:t>
    </dgm:pt>
    <dgm:pt modelId="{2B2715BE-D10E-43BF-BD60-375F0D87A6ED}" type="parTrans" cxnId="{93A07990-996E-460E-9C84-714AB09E85FE}">
      <dgm:prSet/>
      <dgm:spPr/>
      <dgm:t>
        <a:bodyPr/>
        <a:lstStyle/>
        <a:p>
          <a:endParaRPr lang="de-DE"/>
        </a:p>
      </dgm:t>
    </dgm:pt>
    <dgm:pt modelId="{B98CD5D1-8AF7-4AA8-AE4D-6DCA13FD7530}" type="sibTrans" cxnId="{93A07990-996E-460E-9C84-714AB09E85FE}">
      <dgm:prSet/>
      <dgm:spPr/>
      <dgm:t>
        <a:bodyPr/>
        <a:lstStyle/>
        <a:p>
          <a:endParaRPr lang="de-DE"/>
        </a:p>
      </dgm:t>
    </dgm:pt>
    <dgm:pt modelId="{0B5AFB48-BE37-44FD-AEF4-D755C9E0A47F}">
      <dgm:prSet/>
      <dgm:spPr/>
      <dgm:t>
        <a:bodyPr/>
        <a:lstStyle/>
        <a:p>
          <a:r>
            <a:rPr lang="de-DE" dirty="0" smtClean="0"/>
            <a:t>Dmfvtamv</a:t>
          </a:r>
          <a:endParaRPr lang="de-DE" dirty="0"/>
        </a:p>
      </dgm:t>
    </dgm:pt>
    <dgm:pt modelId="{DF0E7525-A5A6-4BDA-8EEC-7B702082AC90}" type="parTrans" cxnId="{8097BD36-4839-4207-AA6D-391D1412A550}">
      <dgm:prSet/>
      <dgm:spPr/>
      <dgm:t>
        <a:bodyPr/>
        <a:lstStyle/>
        <a:p>
          <a:endParaRPr lang="de-DE"/>
        </a:p>
      </dgm:t>
    </dgm:pt>
    <dgm:pt modelId="{9C8B56D1-176E-4C6D-8E82-10D72496B42B}" type="sibTrans" cxnId="{8097BD36-4839-4207-AA6D-391D1412A550}">
      <dgm:prSet/>
      <dgm:spPr/>
      <dgm:t>
        <a:bodyPr/>
        <a:lstStyle/>
        <a:p>
          <a:endParaRPr lang="de-DE"/>
        </a:p>
      </dgm:t>
    </dgm:pt>
    <dgm:pt modelId="{2A8CD07E-1647-48FF-997D-ED59513B0EAF}" type="pres">
      <dgm:prSet presAssocID="{78AFB17D-9819-4C64-81DC-577459E65E1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186CE3CC-5B8E-4959-8152-D5216CA73C6E}" type="pres">
      <dgm:prSet presAssocID="{210B67CA-7D9F-429F-89E7-79877A2DBAF7}" presName="hierRoot1" presStyleCnt="0"/>
      <dgm:spPr/>
    </dgm:pt>
    <dgm:pt modelId="{DA0B3BE9-6FF9-4B00-AEE0-E457CEE2BC8F}" type="pres">
      <dgm:prSet presAssocID="{210B67CA-7D9F-429F-89E7-79877A2DBAF7}" presName="composite" presStyleCnt="0"/>
      <dgm:spPr/>
    </dgm:pt>
    <dgm:pt modelId="{C4B2A8AE-4692-4075-90F0-B349E2822B78}" type="pres">
      <dgm:prSet presAssocID="{210B67CA-7D9F-429F-89E7-79877A2DBAF7}" presName="background" presStyleLbl="node0" presStyleIdx="0" presStyleCnt="1"/>
      <dgm:spPr/>
    </dgm:pt>
    <dgm:pt modelId="{BC75AE36-36E8-4CE4-BF08-78D394782E5C}" type="pres">
      <dgm:prSet presAssocID="{210B67CA-7D9F-429F-89E7-79877A2DBAF7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D4258227-3351-49B3-9D34-F5F008BFBC00}" type="pres">
      <dgm:prSet presAssocID="{210B67CA-7D9F-429F-89E7-79877A2DBAF7}" presName="hierChild2" presStyleCnt="0"/>
      <dgm:spPr/>
    </dgm:pt>
    <dgm:pt modelId="{C98AF3BF-55FD-4DFF-90E8-0A5AB7554096}" type="pres">
      <dgm:prSet presAssocID="{CA2976A2-31F4-427E-97DA-DFCD06F3736D}" presName="Name10" presStyleLbl="parChTrans1D2" presStyleIdx="0" presStyleCnt="8"/>
      <dgm:spPr/>
      <dgm:t>
        <a:bodyPr/>
        <a:lstStyle/>
        <a:p>
          <a:endParaRPr lang="de-DE"/>
        </a:p>
      </dgm:t>
    </dgm:pt>
    <dgm:pt modelId="{E5201EDD-2FDC-488C-A029-B2DBA2F079F5}" type="pres">
      <dgm:prSet presAssocID="{5DEF2BE7-AC36-4A64-BE94-D74A619906F8}" presName="hierRoot2" presStyleCnt="0"/>
      <dgm:spPr/>
    </dgm:pt>
    <dgm:pt modelId="{1B51D998-A4DD-4742-99AC-317D2FE03008}" type="pres">
      <dgm:prSet presAssocID="{5DEF2BE7-AC36-4A64-BE94-D74A619906F8}" presName="composite2" presStyleCnt="0"/>
      <dgm:spPr/>
    </dgm:pt>
    <dgm:pt modelId="{606EAAB3-DFED-4C39-B537-230D151F5734}" type="pres">
      <dgm:prSet presAssocID="{5DEF2BE7-AC36-4A64-BE94-D74A619906F8}" presName="background2" presStyleLbl="node2" presStyleIdx="0" presStyleCnt="8"/>
      <dgm:spPr/>
    </dgm:pt>
    <dgm:pt modelId="{C5F1EBE2-BCB3-4A5B-823C-1AA921321BAC}" type="pres">
      <dgm:prSet presAssocID="{5DEF2BE7-AC36-4A64-BE94-D74A619906F8}" presName="text2" presStyleLbl="fgAcc2" presStyleIdx="0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FB569FB-9636-417C-A91A-B35E0F6986EC}" type="pres">
      <dgm:prSet presAssocID="{5DEF2BE7-AC36-4A64-BE94-D74A619906F8}" presName="hierChild3" presStyleCnt="0"/>
      <dgm:spPr/>
    </dgm:pt>
    <dgm:pt modelId="{B5EF43BC-9E9C-432B-96A8-2F7F4F0D55E2}" type="pres">
      <dgm:prSet presAssocID="{53F6AAEF-7279-4785-B788-0AE0F8798777}" presName="Name17" presStyleLbl="parChTrans1D3" presStyleIdx="0" presStyleCnt="8"/>
      <dgm:spPr/>
      <dgm:t>
        <a:bodyPr/>
        <a:lstStyle/>
        <a:p>
          <a:endParaRPr lang="de-DE"/>
        </a:p>
      </dgm:t>
    </dgm:pt>
    <dgm:pt modelId="{29A0FC83-4D4A-4C84-BCD3-E4BAF6D79021}" type="pres">
      <dgm:prSet presAssocID="{806B5C3A-A724-4B4A-B6C6-99CE6B4CFC1D}" presName="hierRoot3" presStyleCnt="0"/>
      <dgm:spPr/>
    </dgm:pt>
    <dgm:pt modelId="{D0296D07-05D7-4A0D-A844-49F1A254CEFD}" type="pres">
      <dgm:prSet presAssocID="{806B5C3A-A724-4B4A-B6C6-99CE6B4CFC1D}" presName="composite3" presStyleCnt="0"/>
      <dgm:spPr/>
    </dgm:pt>
    <dgm:pt modelId="{B6F1BDC8-B264-4E17-AE63-EB46BD8C689B}" type="pres">
      <dgm:prSet presAssocID="{806B5C3A-A724-4B4A-B6C6-99CE6B4CFC1D}" presName="background3" presStyleLbl="node3" presStyleIdx="0" presStyleCnt="8"/>
      <dgm:spPr/>
    </dgm:pt>
    <dgm:pt modelId="{5F0BB6AD-6B10-4821-9CCE-00D2FDD192B1}" type="pres">
      <dgm:prSet presAssocID="{806B5C3A-A724-4B4A-B6C6-99CE6B4CFC1D}" presName="text3" presStyleLbl="fgAcc3" presStyleIdx="0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4D0035D7-C38E-4DCB-A95C-A596DD5445EE}" type="pres">
      <dgm:prSet presAssocID="{806B5C3A-A724-4B4A-B6C6-99CE6B4CFC1D}" presName="hierChild4" presStyleCnt="0"/>
      <dgm:spPr/>
    </dgm:pt>
    <dgm:pt modelId="{0B060AF9-F3C2-4B78-9FB4-757FDCC543C1}" type="pres">
      <dgm:prSet presAssocID="{93FD9F16-07A6-44BB-8D86-BC58EF2B2DD0}" presName="Name23" presStyleLbl="parChTrans1D4" presStyleIdx="0" presStyleCnt="21"/>
      <dgm:spPr/>
      <dgm:t>
        <a:bodyPr/>
        <a:lstStyle/>
        <a:p>
          <a:endParaRPr lang="de-DE"/>
        </a:p>
      </dgm:t>
    </dgm:pt>
    <dgm:pt modelId="{A63807A9-D1D6-4B2C-8353-65D4A0DE65FE}" type="pres">
      <dgm:prSet presAssocID="{C85DC3D9-43CD-4040-AEA4-C29B44FF7A2C}" presName="hierRoot4" presStyleCnt="0"/>
      <dgm:spPr/>
    </dgm:pt>
    <dgm:pt modelId="{26D19305-288E-4782-9686-F83B939B2554}" type="pres">
      <dgm:prSet presAssocID="{C85DC3D9-43CD-4040-AEA4-C29B44FF7A2C}" presName="composite4" presStyleCnt="0"/>
      <dgm:spPr/>
    </dgm:pt>
    <dgm:pt modelId="{85F177D5-4823-4E63-9068-A188E7938F35}" type="pres">
      <dgm:prSet presAssocID="{C85DC3D9-43CD-4040-AEA4-C29B44FF7A2C}" presName="background4" presStyleLbl="node4" presStyleIdx="0" presStyleCnt="21"/>
      <dgm:spPr/>
    </dgm:pt>
    <dgm:pt modelId="{D6DEDF98-CC13-4A2A-A752-C6600B8D3D36}" type="pres">
      <dgm:prSet presAssocID="{C85DC3D9-43CD-4040-AEA4-C29B44FF7A2C}" presName="text4" presStyleLbl="fgAcc4" presStyleIdx="0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AF271F1-15F2-4F2D-B066-43AE51E26859}" type="pres">
      <dgm:prSet presAssocID="{C85DC3D9-43CD-4040-AEA4-C29B44FF7A2C}" presName="hierChild5" presStyleCnt="0"/>
      <dgm:spPr/>
    </dgm:pt>
    <dgm:pt modelId="{CF94C863-4B6E-4F38-B0EF-842C7B07BA34}" type="pres">
      <dgm:prSet presAssocID="{6C1DFC73-1D71-4866-B55A-19AA454F0490}" presName="Name23" presStyleLbl="parChTrans1D4" presStyleIdx="1" presStyleCnt="21"/>
      <dgm:spPr/>
      <dgm:t>
        <a:bodyPr/>
        <a:lstStyle/>
        <a:p>
          <a:endParaRPr lang="de-DE"/>
        </a:p>
      </dgm:t>
    </dgm:pt>
    <dgm:pt modelId="{B9B80A6D-8B61-4E5E-829E-C78C89195CA8}" type="pres">
      <dgm:prSet presAssocID="{54F76168-67C5-4396-9386-F237F34A2CDE}" presName="hierRoot4" presStyleCnt="0"/>
      <dgm:spPr/>
    </dgm:pt>
    <dgm:pt modelId="{548FBB5A-EE43-4AF5-A0AD-B894EB21C279}" type="pres">
      <dgm:prSet presAssocID="{54F76168-67C5-4396-9386-F237F34A2CDE}" presName="composite4" presStyleCnt="0"/>
      <dgm:spPr/>
    </dgm:pt>
    <dgm:pt modelId="{11E0942F-E6E0-4B1B-A56F-4005C5DEF6BB}" type="pres">
      <dgm:prSet presAssocID="{54F76168-67C5-4396-9386-F237F34A2CDE}" presName="background4" presStyleLbl="node4" presStyleIdx="1" presStyleCnt="21"/>
      <dgm:spPr/>
    </dgm:pt>
    <dgm:pt modelId="{35BB996B-CA3F-454B-8AA7-A99A19590FFB}" type="pres">
      <dgm:prSet presAssocID="{54F76168-67C5-4396-9386-F237F34A2CDE}" presName="text4" presStyleLbl="fgAcc4" presStyleIdx="1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DEE1DB14-6DE2-4F8A-8879-58C972EB6C45}" type="pres">
      <dgm:prSet presAssocID="{54F76168-67C5-4396-9386-F237F34A2CDE}" presName="hierChild5" presStyleCnt="0"/>
      <dgm:spPr/>
    </dgm:pt>
    <dgm:pt modelId="{802D8834-5F81-478A-9CAB-3F599FE8B7F2}" type="pres">
      <dgm:prSet presAssocID="{859364D0-DAE5-49AF-BF2D-BF7D02DF3D91}" presName="Name23" presStyleLbl="parChTrans1D4" presStyleIdx="2" presStyleCnt="21"/>
      <dgm:spPr/>
      <dgm:t>
        <a:bodyPr/>
        <a:lstStyle/>
        <a:p>
          <a:endParaRPr lang="de-DE"/>
        </a:p>
      </dgm:t>
    </dgm:pt>
    <dgm:pt modelId="{3F982C61-4EC1-4122-9C00-A625DD60CCB3}" type="pres">
      <dgm:prSet presAssocID="{3DCFA690-9371-495F-B5F2-A7DD139DD87D}" presName="hierRoot4" presStyleCnt="0"/>
      <dgm:spPr/>
    </dgm:pt>
    <dgm:pt modelId="{E6523F37-95AA-468C-AB7C-3D91FC3747B7}" type="pres">
      <dgm:prSet presAssocID="{3DCFA690-9371-495F-B5F2-A7DD139DD87D}" presName="composite4" presStyleCnt="0"/>
      <dgm:spPr/>
    </dgm:pt>
    <dgm:pt modelId="{F12C6326-CE3D-4624-B7BA-FBB9904BB5BE}" type="pres">
      <dgm:prSet presAssocID="{3DCFA690-9371-495F-B5F2-A7DD139DD87D}" presName="background4" presStyleLbl="node4" presStyleIdx="2" presStyleCnt="21"/>
      <dgm:spPr/>
    </dgm:pt>
    <dgm:pt modelId="{B3E47400-D497-479F-ADE2-439A07BB6511}" type="pres">
      <dgm:prSet presAssocID="{3DCFA690-9371-495F-B5F2-A7DD139DD87D}" presName="text4" presStyleLbl="fgAcc4" presStyleIdx="2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68389D2-AE7D-4C7B-9CD2-A0985DA49276}" type="pres">
      <dgm:prSet presAssocID="{3DCFA690-9371-495F-B5F2-A7DD139DD87D}" presName="hierChild5" presStyleCnt="0"/>
      <dgm:spPr/>
    </dgm:pt>
    <dgm:pt modelId="{0A469D69-7F65-43FA-A64D-6C463159513D}" type="pres">
      <dgm:prSet presAssocID="{57BBDC05-1A6E-4D24-8F35-927E0AD5AE6E}" presName="Name10" presStyleLbl="parChTrans1D2" presStyleIdx="1" presStyleCnt="8"/>
      <dgm:spPr/>
      <dgm:t>
        <a:bodyPr/>
        <a:lstStyle/>
        <a:p>
          <a:endParaRPr lang="de-DE"/>
        </a:p>
      </dgm:t>
    </dgm:pt>
    <dgm:pt modelId="{BD6B37F8-7150-4A85-8379-2ED9EAA1341F}" type="pres">
      <dgm:prSet presAssocID="{616F355F-3EC0-4CE0-BB49-BD45E5440E88}" presName="hierRoot2" presStyleCnt="0"/>
      <dgm:spPr/>
    </dgm:pt>
    <dgm:pt modelId="{D9504A07-BCDF-46E6-A674-CABAE65DE864}" type="pres">
      <dgm:prSet presAssocID="{616F355F-3EC0-4CE0-BB49-BD45E5440E88}" presName="composite2" presStyleCnt="0"/>
      <dgm:spPr/>
    </dgm:pt>
    <dgm:pt modelId="{D79620C2-5560-4302-B96F-19FC2A638B2F}" type="pres">
      <dgm:prSet presAssocID="{616F355F-3EC0-4CE0-BB49-BD45E5440E88}" presName="background2" presStyleLbl="node2" presStyleIdx="1" presStyleCnt="8"/>
      <dgm:spPr/>
    </dgm:pt>
    <dgm:pt modelId="{E250B34A-CBF3-40DB-A9BA-A173A150701C}" type="pres">
      <dgm:prSet presAssocID="{616F355F-3EC0-4CE0-BB49-BD45E5440E88}" presName="text2" presStyleLbl="fgAcc2" presStyleIdx="1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2B46C87A-69C2-41A7-8973-3810BB60280E}" type="pres">
      <dgm:prSet presAssocID="{616F355F-3EC0-4CE0-BB49-BD45E5440E88}" presName="hierChild3" presStyleCnt="0"/>
      <dgm:spPr/>
    </dgm:pt>
    <dgm:pt modelId="{39290893-DDF1-4DCC-A9DE-B6914F500FD9}" type="pres">
      <dgm:prSet presAssocID="{9FF6F22B-4704-48E7-AFB7-A47E6AF313C8}" presName="Name17" presStyleLbl="parChTrans1D3" presStyleIdx="1" presStyleCnt="8"/>
      <dgm:spPr/>
      <dgm:t>
        <a:bodyPr/>
        <a:lstStyle/>
        <a:p>
          <a:endParaRPr lang="de-DE"/>
        </a:p>
      </dgm:t>
    </dgm:pt>
    <dgm:pt modelId="{2CB9D02D-9AF1-4915-ADD1-61C9F9D4D091}" type="pres">
      <dgm:prSet presAssocID="{3E23ABFA-B990-4D1A-8156-142810591F76}" presName="hierRoot3" presStyleCnt="0"/>
      <dgm:spPr/>
    </dgm:pt>
    <dgm:pt modelId="{20BF8091-DCB4-41EA-80C2-9791BF3A8275}" type="pres">
      <dgm:prSet presAssocID="{3E23ABFA-B990-4D1A-8156-142810591F76}" presName="composite3" presStyleCnt="0"/>
      <dgm:spPr/>
    </dgm:pt>
    <dgm:pt modelId="{4B80E24F-D5F1-4D45-998A-22765440A820}" type="pres">
      <dgm:prSet presAssocID="{3E23ABFA-B990-4D1A-8156-142810591F76}" presName="background3" presStyleLbl="node3" presStyleIdx="1" presStyleCnt="8"/>
      <dgm:spPr/>
    </dgm:pt>
    <dgm:pt modelId="{7D549B2A-55C1-432E-9519-626767D838CC}" type="pres">
      <dgm:prSet presAssocID="{3E23ABFA-B990-4D1A-8156-142810591F76}" presName="text3" presStyleLbl="fgAcc3" presStyleIdx="1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7FC3A73-5EC7-4109-87AC-2E96C34DC703}" type="pres">
      <dgm:prSet presAssocID="{3E23ABFA-B990-4D1A-8156-142810591F76}" presName="hierChild4" presStyleCnt="0"/>
      <dgm:spPr/>
    </dgm:pt>
    <dgm:pt modelId="{B434478E-289F-42FD-A16A-6D8C0BE8F631}" type="pres">
      <dgm:prSet presAssocID="{6299BD33-0967-43D3-8E32-A0A93FF6A70C}" presName="Name23" presStyleLbl="parChTrans1D4" presStyleIdx="3" presStyleCnt="21"/>
      <dgm:spPr/>
      <dgm:t>
        <a:bodyPr/>
        <a:lstStyle/>
        <a:p>
          <a:endParaRPr lang="de-DE"/>
        </a:p>
      </dgm:t>
    </dgm:pt>
    <dgm:pt modelId="{C738A7FB-2E6A-4326-8BD0-4E1F27D6B7D3}" type="pres">
      <dgm:prSet presAssocID="{169C42F0-DC4E-4FD7-AE60-38FAB4489B12}" presName="hierRoot4" presStyleCnt="0"/>
      <dgm:spPr/>
    </dgm:pt>
    <dgm:pt modelId="{B7CE1E20-0A08-4AF5-B82B-9F7F59715880}" type="pres">
      <dgm:prSet presAssocID="{169C42F0-DC4E-4FD7-AE60-38FAB4489B12}" presName="composite4" presStyleCnt="0"/>
      <dgm:spPr/>
    </dgm:pt>
    <dgm:pt modelId="{3FC3B2A9-135A-4B17-9BEE-68EA907D5E3C}" type="pres">
      <dgm:prSet presAssocID="{169C42F0-DC4E-4FD7-AE60-38FAB4489B12}" presName="background4" presStyleLbl="node4" presStyleIdx="3" presStyleCnt="21"/>
      <dgm:spPr/>
    </dgm:pt>
    <dgm:pt modelId="{45E3C338-44DD-4CDE-AAD1-CDC8B2B09518}" type="pres">
      <dgm:prSet presAssocID="{169C42F0-DC4E-4FD7-AE60-38FAB4489B12}" presName="text4" presStyleLbl="fgAcc4" presStyleIdx="3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299D3E45-379C-424D-B98B-D8862C59AB90}" type="pres">
      <dgm:prSet presAssocID="{169C42F0-DC4E-4FD7-AE60-38FAB4489B12}" presName="hierChild5" presStyleCnt="0"/>
      <dgm:spPr/>
    </dgm:pt>
    <dgm:pt modelId="{D4604184-F008-4688-B95A-2CF42F070703}" type="pres">
      <dgm:prSet presAssocID="{D75E0895-6B9F-4F3B-BFF6-F1BB7552C65B}" presName="Name23" presStyleLbl="parChTrans1D4" presStyleIdx="4" presStyleCnt="21"/>
      <dgm:spPr/>
      <dgm:t>
        <a:bodyPr/>
        <a:lstStyle/>
        <a:p>
          <a:endParaRPr lang="de-DE"/>
        </a:p>
      </dgm:t>
    </dgm:pt>
    <dgm:pt modelId="{D28B04A1-4F53-4D0F-BDD2-CC9BF9A62D7D}" type="pres">
      <dgm:prSet presAssocID="{3BCB2689-34FA-43F4-A5FE-F9AA37C151FC}" presName="hierRoot4" presStyleCnt="0"/>
      <dgm:spPr/>
    </dgm:pt>
    <dgm:pt modelId="{C78934E2-3635-434A-B2CF-3FC7637412E3}" type="pres">
      <dgm:prSet presAssocID="{3BCB2689-34FA-43F4-A5FE-F9AA37C151FC}" presName="composite4" presStyleCnt="0"/>
      <dgm:spPr/>
    </dgm:pt>
    <dgm:pt modelId="{4E9A276A-263D-414A-8E59-734ED16B7085}" type="pres">
      <dgm:prSet presAssocID="{3BCB2689-34FA-43F4-A5FE-F9AA37C151FC}" presName="background4" presStyleLbl="node4" presStyleIdx="4" presStyleCnt="21"/>
      <dgm:spPr/>
    </dgm:pt>
    <dgm:pt modelId="{71511B56-D25E-4A7F-BA40-3EFF05A6C1A5}" type="pres">
      <dgm:prSet presAssocID="{3BCB2689-34FA-43F4-A5FE-F9AA37C151FC}" presName="text4" presStyleLbl="fgAcc4" presStyleIdx="4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689E8A7-B236-495E-BE47-ADCBB15610AD}" type="pres">
      <dgm:prSet presAssocID="{3BCB2689-34FA-43F4-A5FE-F9AA37C151FC}" presName="hierChild5" presStyleCnt="0"/>
      <dgm:spPr/>
    </dgm:pt>
    <dgm:pt modelId="{EBD8B3B6-A384-45CB-ABA3-5B31E118821F}" type="pres">
      <dgm:prSet presAssocID="{B9BDEF28-11CB-4126-9358-7D28B6814EC2}" presName="Name23" presStyleLbl="parChTrans1D4" presStyleIdx="5" presStyleCnt="21"/>
      <dgm:spPr/>
      <dgm:t>
        <a:bodyPr/>
        <a:lstStyle/>
        <a:p>
          <a:endParaRPr lang="de-DE"/>
        </a:p>
      </dgm:t>
    </dgm:pt>
    <dgm:pt modelId="{BD670230-4206-4E88-9201-A0918DC93930}" type="pres">
      <dgm:prSet presAssocID="{F945423D-6794-447B-9CBD-4960B7ADDA9A}" presName="hierRoot4" presStyleCnt="0"/>
      <dgm:spPr/>
    </dgm:pt>
    <dgm:pt modelId="{7DC47DF8-876C-41E1-9631-53F799EF003B}" type="pres">
      <dgm:prSet presAssocID="{F945423D-6794-447B-9CBD-4960B7ADDA9A}" presName="composite4" presStyleCnt="0"/>
      <dgm:spPr/>
    </dgm:pt>
    <dgm:pt modelId="{3A171F37-0565-466C-9390-A7F51D2D1919}" type="pres">
      <dgm:prSet presAssocID="{F945423D-6794-447B-9CBD-4960B7ADDA9A}" presName="background4" presStyleLbl="node4" presStyleIdx="5" presStyleCnt="21"/>
      <dgm:spPr/>
    </dgm:pt>
    <dgm:pt modelId="{5E8B741B-3BA4-431C-966F-9A3E726DD452}" type="pres">
      <dgm:prSet presAssocID="{F945423D-6794-447B-9CBD-4960B7ADDA9A}" presName="text4" presStyleLbl="fgAcc4" presStyleIdx="5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47A862B6-3FB4-4538-BE39-7D605F071DF4}" type="pres">
      <dgm:prSet presAssocID="{F945423D-6794-447B-9CBD-4960B7ADDA9A}" presName="hierChild5" presStyleCnt="0"/>
      <dgm:spPr/>
    </dgm:pt>
    <dgm:pt modelId="{BE91C7DE-00B2-47DE-85CB-A79C7B026AE8}" type="pres">
      <dgm:prSet presAssocID="{E268050A-F166-4514-9B4E-061A1411166F}" presName="Name10" presStyleLbl="parChTrans1D2" presStyleIdx="2" presStyleCnt="8"/>
      <dgm:spPr/>
      <dgm:t>
        <a:bodyPr/>
        <a:lstStyle/>
        <a:p>
          <a:endParaRPr lang="de-DE"/>
        </a:p>
      </dgm:t>
    </dgm:pt>
    <dgm:pt modelId="{BD2ABDFB-7A36-4ABC-813A-E054811D486C}" type="pres">
      <dgm:prSet presAssocID="{02F4BE46-38FB-43E4-B504-3C48669DE63A}" presName="hierRoot2" presStyleCnt="0"/>
      <dgm:spPr/>
    </dgm:pt>
    <dgm:pt modelId="{8BDEB6DF-E221-4C19-B415-077E7F77F287}" type="pres">
      <dgm:prSet presAssocID="{02F4BE46-38FB-43E4-B504-3C48669DE63A}" presName="composite2" presStyleCnt="0"/>
      <dgm:spPr/>
    </dgm:pt>
    <dgm:pt modelId="{6E38913D-AA58-4CEA-934D-3CE74236D1DD}" type="pres">
      <dgm:prSet presAssocID="{02F4BE46-38FB-43E4-B504-3C48669DE63A}" presName="background2" presStyleLbl="node2" presStyleIdx="2" presStyleCnt="8"/>
      <dgm:spPr/>
    </dgm:pt>
    <dgm:pt modelId="{D7FE8324-6FA4-4166-8DE0-7244A41C895B}" type="pres">
      <dgm:prSet presAssocID="{02F4BE46-38FB-43E4-B504-3C48669DE63A}" presName="text2" presStyleLbl="fgAcc2" presStyleIdx="2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D01F22F-51A1-4151-A6A0-B55C662898B0}" type="pres">
      <dgm:prSet presAssocID="{02F4BE46-38FB-43E4-B504-3C48669DE63A}" presName="hierChild3" presStyleCnt="0"/>
      <dgm:spPr/>
    </dgm:pt>
    <dgm:pt modelId="{07B31EA0-536B-40A4-BED7-25B5D2A66993}" type="pres">
      <dgm:prSet presAssocID="{87432156-9A61-4D78-A7AC-16386A246A40}" presName="Name17" presStyleLbl="parChTrans1D3" presStyleIdx="2" presStyleCnt="8"/>
      <dgm:spPr/>
      <dgm:t>
        <a:bodyPr/>
        <a:lstStyle/>
        <a:p>
          <a:endParaRPr lang="de-DE"/>
        </a:p>
      </dgm:t>
    </dgm:pt>
    <dgm:pt modelId="{031F61AA-9C2D-4188-8706-2D2DB7C3BA2C}" type="pres">
      <dgm:prSet presAssocID="{15CA96C8-0573-44E5-9F78-C29532626C20}" presName="hierRoot3" presStyleCnt="0"/>
      <dgm:spPr/>
    </dgm:pt>
    <dgm:pt modelId="{6FF3E2A4-8A2A-4A9A-A04B-E172D366A6C0}" type="pres">
      <dgm:prSet presAssocID="{15CA96C8-0573-44E5-9F78-C29532626C20}" presName="composite3" presStyleCnt="0"/>
      <dgm:spPr/>
    </dgm:pt>
    <dgm:pt modelId="{664FBD1C-CC9D-42D3-9141-5FFCD5A4C1E0}" type="pres">
      <dgm:prSet presAssocID="{15CA96C8-0573-44E5-9F78-C29532626C20}" presName="background3" presStyleLbl="node3" presStyleIdx="2" presStyleCnt="8"/>
      <dgm:spPr/>
    </dgm:pt>
    <dgm:pt modelId="{E9261599-EC47-4422-82F4-206890B47903}" type="pres">
      <dgm:prSet presAssocID="{15CA96C8-0573-44E5-9F78-C29532626C20}" presName="text3" presStyleLbl="fgAcc3" presStyleIdx="2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D4A90A6-1358-44B3-90F7-24295190778F}" type="pres">
      <dgm:prSet presAssocID="{15CA96C8-0573-44E5-9F78-C29532626C20}" presName="hierChild4" presStyleCnt="0"/>
      <dgm:spPr/>
    </dgm:pt>
    <dgm:pt modelId="{F9C01B53-90E6-4742-822D-D10322A1E084}" type="pres">
      <dgm:prSet presAssocID="{2FCB3E74-2918-4F5A-AE1D-5C4C61DF730B}" presName="Name23" presStyleLbl="parChTrans1D4" presStyleIdx="6" presStyleCnt="21"/>
      <dgm:spPr/>
      <dgm:t>
        <a:bodyPr/>
        <a:lstStyle/>
        <a:p>
          <a:endParaRPr lang="de-DE"/>
        </a:p>
      </dgm:t>
    </dgm:pt>
    <dgm:pt modelId="{FC008606-883A-4F4A-88AE-720A99F55855}" type="pres">
      <dgm:prSet presAssocID="{492F08E5-E1DF-4FA1-9C8D-E14385C535E9}" presName="hierRoot4" presStyleCnt="0"/>
      <dgm:spPr/>
    </dgm:pt>
    <dgm:pt modelId="{B8E6DDC4-17F0-4FFE-81D8-E46BCAAE2D7F}" type="pres">
      <dgm:prSet presAssocID="{492F08E5-E1DF-4FA1-9C8D-E14385C535E9}" presName="composite4" presStyleCnt="0"/>
      <dgm:spPr/>
    </dgm:pt>
    <dgm:pt modelId="{3151F3C2-54F6-4ABF-ACF8-B5274F1C9C1C}" type="pres">
      <dgm:prSet presAssocID="{492F08E5-E1DF-4FA1-9C8D-E14385C535E9}" presName="background4" presStyleLbl="node4" presStyleIdx="6" presStyleCnt="21"/>
      <dgm:spPr/>
    </dgm:pt>
    <dgm:pt modelId="{7D1F5B58-1B3A-45C3-B99F-8B6D3426CD66}" type="pres">
      <dgm:prSet presAssocID="{492F08E5-E1DF-4FA1-9C8D-E14385C535E9}" presName="text4" presStyleLbl="fgAcc4" presStyleIdx="6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D44B5069-D616-48B3-9166-375DE52F6B70}" type="pres">
      <dgm:prSet presAssocID="{492F08E5-E1DF-4FA1-9C8D-E14385C535E9}" presName="hierChild5" presStyleCnt="0"/>
      <dgm:spPr/>
    </dgm:pt>
    <dgm:pt modelId="{6E05ADA3-E279-4CD3-9972-F4393951EAF7}" type="pres">
      <dgm:prSet presAssocID="{FDB0E185-5198-4F4C-AC9C-D926E1DB0E3E}" presName="Name23" presStyleLbl="parChTrans1D4" presStyleIdx="7" presStyleCnt="21"/>
      <dgm:spPr/>
      <dgm:t>
        <a:bodyPr/>
        <a:lstStyle/>
        <a:p>
          <a:endParaRPr lang="de-DE"/>
        </a:p>
      </dgm:t>
    </dgm:pt>
    <dgm:pt modelId="{56D700C7-1256-46CE-A9F0-0462EC2D4F8E}" type="pres">
      <dgm:prSet presAssocID="{C183B210-1EF5-4096-91FF-C110076E04CD}" presName="hierRoot4" presStyleCnt="0"/>
      <dgm:spPr/>
    </dgm:pt>
    <dgm:pt modelId="{1C1BCFAF-04C8-455F-AE69-EB4DE4674606}" type="pres">
      <dgm:prSet presAssocID="{C183B210-1EF5-4096-91FF-C110076E04CD}" presName="composite4" presStyleCnt="0"/>
      <dgm:spPr/>
    </dgm:pt>
    <dgm:pt modelId="{094EEDE6-45D1-470F-8B6C-7134C2276854}" type="pres">
      <dgm:prSet presAssocID="{C183B210-1EF5-4096-91FF-C110076E04CD}" presName="background4" presStyleLbl="node4" presStyleIdx="7" presStyleCnt="21"/>
      <dgm:spPr/>
    </dgm:pt>
    <dgm:pt modelId="{86CE4F22-DE30-4452-89EA-3EB73F88CB32}" type="pres">
      <dgm:prSet presAssocID="{C183B210-1EF5-4096-91FF-C110076E04CD}" presName="text4" presStyleLbl="fgAcc4" presStyleIdx="7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BD4799A-74C5-43DD-BC21-6A8F1784079D}" type="pres">
      <dgm:prSet presAssocID="{C183B210-1EF5-4096-91FF-C110076E04CD}" presName="hierChild5" presStyleCnt="0"/>
      <dgm:spPr/>
    </dgm:pt>
    <dgm:pt modelId="{97CE4AA2-358B-4590-80D1-9B83B8BEE1F4}" type="pres">
      <dgm:prSet presAssocID="{94285B8C-0A3D-42D2-888D-DFB65550A9CB}" presName="Name23" presStyleLbl="parChTrans1D4" presStyleIdx="8" presStyleCnt="21"/>
      <dgm:spPr/>
      <dgm:t>
        <a:bodyPr/>
        <a:lstStyle/>
        <a:p>
          <a:endParaRPr lang="de-DE"/>
        </a:p>
      </dgm:t>
    </dgm:pt>
    <dgm:pt modelId="{55DCF48B-1090-4CDF-9B25-38E8CB6E392D}" type="pres">
      <dgm:prSet presAssocID="{0D38C817-9029-47DF-B2FD-E20C03E44E84}" presName="hierRoot4" presStyleCnt="0"/>
      <dgm:spPr/>
    </dgm:pt>
    <dgm:pt modelId="{BEBA5823-85C3-4173-A8F7-A5016E42AA74}" type="pres">
      <dgm:prSet presAssocID="{0D38C817-9029-47DF-B2FD-E20C03E44E84}" presName="composite4" presStyleCnt="0"/>
      <dgm:spPr/>
    </dgm:pt>
    <dgm:pt modelId="{3D32E8DD-5416-4C94-B18C-DAB2070B5EE9}" type="pres">
      <dgm:prSet presAssocID="{0D38C817-9029-47DF-B2FD-E20C03E44E84}" presName="background4" presStyleLbl="node4" presStyleIdx="8" presStyleCnt="21"/>
      <dgm:spPr/>
    </dgm:pt>
    <dgm:pt modelId="{93967F1C-839D-4538-ABDE-312FF2E6E501}" type="pres">
      <dgm:prSet presAssocID="{0D38C817-9029-47DF-B2FD-E20C03E44E84}" presName="text4" presStyleLbl="fgAcc4" presStyleIdx="8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EBB425D-1404-4606-BD1E-078BB559F480}" type="pres">
      <dgm:prSet presAssocID="{0D38C817-9029-47DF-B2FD-E20C03E44E84}" presName="hierChild5" presStyleCnt="0"/>
      <dgm:spPr/>
    </dgm:pt>
    <dgm:pt modelId="{FC30C52C-1A60-4D39-9E3A-DDD72EEB2742}" type="pres">
      <dgm:prSet presAssocID="{03BB8060-F20F-4911-BC68-4A3241DCB39A}" presName="Name10" presStyleLbl="parChTrans1D2" presStyleIdx="3" presStyleCnt="8"/>
      <dgm:spPr/>
      <dgm:t>
        <a:bodyPr/>
        <a:lstStyle/>
        <a:p>
          <a:endParaRPr lang="de-DE"/>
        </a:p>
      </dgm:t>
    </dgm:pt>
    <dgm:pt modelId="{5B966C10-1C58-406E-AD55-2D2395070330}" type="pres">
      <dgm:prSet presAssocID="{5B863128-0487-4F02-95ED-9D638E78ED57}" presName="hierRoot2" presStyleCnt="0"/>
      <dgm:spPr/>
    </dgm:pt>
    <dgm:pt modelId="{1E3106D0-656B-4C08-B7B1-2BCF5F133EE2}" type="pres">
      <dgm:prSet presAssocID="{5B863128-0487-4F02-95ED-9D638E78ED57}" presName="composite2" presStyleCnt="0"/>
      <dgm:spPr/>
    </dgm:pt>
    <dgm:pt modelId="{5F101E35-50B8-40DC-80E4-26782FAF6C84}" type="pres">
      <dgm:prSet presAssocID="{5B863128-0487-4F02-95ED-9D638E78ED57}" presName="background2" presStyleLbl="node2" presStyleIdx="3" presStyleCnt="8"/>
      <dgm:spPr/>
    </dgm:pt>
    <dgm:pt modelId="{5889A97D-7D3F-415D-B8EF-B9973E1FCAEE}" type="pres">
      <dgm:prSet presAssocID="{5B863128-0487-4F02-95ED-9D638E78ED57}" presName="text2" presStyleLbl="fgAcc2" presStyleIdx="3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4BB4A86D-E39E-4D12-A185-B385F235B454}" type="pres">
      <dgm:prSet presAssocID="{5B863128-0487-4F02-95ED-9D638E78ED57}" presName="hierChild3" presStyleCnt="0"/>
      <dgm:spPr/>
    </dgm:pt>
    <dgm:pt modelId="{3037CC2E-D64C-4BF9-ACB6-57419178E510}" type="pres">
      <dgm:prSet presAssocID="{C1D13263-B87A-4562-AD6B-144153FCC03C}" presName="Name17" presStyleLbl="parChTrans1D3" presStyleIdx="3" presStyleCnt="8"/>
      <dgm:spPr/>
      <dgm:t>
        <a:bodyPr/>
        <a:lstStyle/>
        <a:p>
          <a:endParaRPr lang="de-DE"/>
        </a:p>
      </dgm:t>
    </dgm:pt>
    <dgm:pt modelId="{095D6EB0-99FD-4687-9A68-1FDEB5262431}" type="pres">
      <dgm:prSet presAssocID="{94C3E655-93A9-4BE2-B932-47F0AE992D6C}" presName="hierRoot3" presStyleCnt="0"/>
      <dgm:spPr/>
    </dgm:pt>
    <dgm:pt modelId="{B0756AF6-14ED-4A21-8DB0-59677253AD66}" type="pres">
      <dgm:prSet presAssocID="{94C3E655-93A9-4BE2-B932-47F0AE992D6C}" presName="composite3" presStyleCnt="0"/>
      <dgm:spPr/>
    </dgm:pt>
    <dgm:pt modelId="{C97D7522-0221-4A13-8FFE-E81D9073788F}" type="pres">
      <dgm:prSet presAssocID="{94C3E655-93A9-4BE2-B932-47F0AE992D6C}" presName="background3" presStyleLbl="node3" presStyleIdx="3" presStyleCnt="8"/>
      <dgm:spPr/>
    </dgm:pt>
    <dgm:pt modelId="{C7288197-F3AF-43C6-BEE0-000ECA446136}" type="pres">
      <dgm:prSet presAssocID="{94C3E655-93A9-4BE2-B932-47F0AE992D6C}" presName="text3" presStyleLbl="fgAcc3" presStyleIdx="3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53C52FC-EFDC-4FF9-BE6D-B3AF8100A27C}" type="pres">
      <dgm:prSet presAssocID="{94C3E655-93A9-4BE2-B932-47F0AE992D6C}" presName="hierChild4" presStyleCnt="0"/>
      <dgm:spPr/>
    </dgm:pt>
    <dgm:pt modelId="{F81956B8-7B51-4A71-A8D2-D28AC8B18085}" type="pres">
      <dgm:prSet presAssocID="{FB6E7540-2F6E-4DC7-8AB3-80E32A7061BC}" presName="Name23" presStyleLbl="parChTrans1D4" presStyleIdx="9" presStyleCnt="21"/>
      <dgm:spPr/>
      <dgm:t>
        <a:bodyPr/>
        <a:lstStyle/>
        <a:p>
          <a:endParaRPr lang="de-DE"/>
        </a:p>
      </dgm:t>
    </dgm:pt>
    <dgm:pt modelId="{2ADE7025-6E86-4657-B1D3-4D9E225D9951}" type="pres">
      <dgm:prSet presAssocID="{71F38CD4-061D-4953-B83C-10B4AC06B566}" presName="hierRoot4" presStyleCnt="0"/>
      <dgm:spPr/>
    </dgm:pt>
    <dgm:pt modelId="{4959835B-0F9A-41BB-81C8-A33653772B54}" type="pres">
      <dgm:prSet presAssocID="{71F38CD4-061D-4953-B83C-10B4AC06B566}" presName="composite4" presStyleCnt="0"/>
      <dgm:spPr/>
    </dgm:pt>
    <dgm:pt modelId="{FA8EA5CD-5103-443A-87FD-DF30EF0CACE9}" type="pres">
      <dgm:prSet presAssocID="{71F38CD4-061D-4953-B83C-10B4AC06B566}" presName="background4" presStyleLbl="node4" presStyleIdx="9" presStyleCnt="21"/>
      <dgm:spPr/>
    </dgm:pt>
    <dgm:pt modelId="{B7C6B45A-2C68-4D39-AC73-75CF0E992784}" type="pres">
      <dgm:prSet presAssocID="{71F38CD4-061D-4953-B83C-10B4AC06B566}" presName="text4" presStyleLbl="fgAcc4" presStyleIdx="9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DD22212F-CA20-4776-A2EB-DB2BED5F03AA}" type="pres">
      <dgm:prSet presAssocID="{71F38CD4-061D-4953-B83C-10B4AC06B566}" presName="hierChild5" presStyleCnt="0"/>
      <dgm:spPr/>
    </dgm:pt>
    <dgm:pt modelId="{B88E6DAD-0375-4148-AE23-43B564BC9B50}" type="pres">
      <dgm:prSet presAssocID="{433C844A-159D-48A4-8768-182913061A8C}" presName="Name23" presStyleLbl="parChTrans1D4" presStyleIdx="10" presStyleCnt="21"/>
      <dgm:spPr/>
      <dgm:t>
        <a:bodyPr/>
        <a:lstStyle/>
        <a:p>
          <a:endParaRPr lang="de-DE"/>
        </a:p>
      </dgm:t>
    </dgm:pt>
    <dgm:pt modelId="{F7036C60-C6AF-4E63-BADC-5DCCC7C61868}" type="pres">
      <dgm:prSet presAssocID="{AA9C4E25-E42D-4622-94AD-4AD006EFCACE}" presName="hierRoot4" presStyleCnt="0"/>
      <dgm:spPr/>
    </dgm:pt>
    <dgm:pt modelId="{FB8D99FB-1103-4D68-B3B6-DB0F276A1647}" type="pres">
      <dgm:prSet presAssocID="{AA9C4E25-E42D-4622-94AD-4AD006EFCACE}" presName="composite4" presStyleCnt="0"/>
      <dgm:spPr/>
    </dgm:pt>
    <dgm:pt modelId="{A0B708E1-809D-4018-A95C-5330EDDF8FCF}" type="pres">
      <dgm:prSet presAssocID="{AA9C4E25-E42D-4622-94AD-4AD006EFCACE}" presName="background4" presStyleLbl="node4" presStyleIdx="10" presStyleCnt="21"/>
      <dgm:spPr/>
    </dgm:pt>
    <dgm:pt modelId="{6AF3C411-5ADB-4354-8619-3F75DD3EEFE0}" type="pres">
      <dgm:prSet presAssocID="{AA9C4E25-E42D-4622-94AD-4AD006EFCACE}" presName="text4" presStyleLbl="fgAcc4" presStyleIdx="10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97E4100-4FD0-4E50-B8B3-6811552BB1FF}" type="pres">
      <dgm:prSet presAssocID="{AA9C4E25-E42D-4622-94AD-4AD006EFCACE}" presName="hierChild5" presStyleCnt="0"/>
      <dgm:spPr/>
    </dgm:pt>
    <dgm:pt modelId="{B11C5AFF-78B1-472E-878A-BF708D28846B}" type="pres">
      <dgm:prSet presAssocID="{956EB45D-1A26-4C1F-B415-87621B5FDBA6}" presName="Name23" presStyleLbl="parChTrans1D4" presStyleIdx="11" presStyleCnt="21"/>
      <dgm:spPr/>
      <dgm:t>
        <a:bodyPr/>
        <a:lstStyle/>
        <a:p>
          <a:endParaRPr lang="de-DE"/>
        </a:p>
      </dgm:t>
    </dgm:pt>
    <dgm:pt modelId="{5E591F33-ED67-489D-BB81-D308FF60D376}" type="pres">
      <dgm:prSet presAssocID="{9DE18F14-E658-484C-8278-CA5D406C9EEC}" presName="hierRoot4" presStyleCnt="0"/>
      <dgm:spPr/>
    </dgm:pt>
    <dgm:pt modelId="{6E16C9DC-B2E1-46D7-80ED-89E39C9FFA7F}" type="pres">
      <dgm:prSet presAssocID="{9DE18F14-E658-484C-8278-CA5D406C9EEC}" presName="composite4" presStyleCnt="0"/>
      <dgm:spPr/>
    </dgm:pt>
    <dgm:pt modelId="{72DA5237-7E6E-4234-8244-B676FC1E8C92}" type="pres">
      <dgm:prSet presAssocID="{9DE18F14-E658-484C-8278-CA5D406C9EEC}" presName="background4" presStyleLbl="node4" presStyleIdx="11" presStyleCnt="21"/>
      <dgm:spPr/>
    </dgm:pt>
    <dgm:pt modelId="{89F8C4FA-28EC-4E77-AEFF-8A11EAB307C6}" type="pres">
      <dgm:prSet presAssocID="{9DE18F14-E658-484C-8278-CA5D406C9EEC}" presName="text4" presStyleLbl="fgAcc4" presStyleIdx="11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C3804DA-DECE-4508-A4AB-A6A4A0CDF23F}" type="pres">
      <dgm:prSet presAssocID="{9DE18F14-E658-484C-8278-CA5D406C9EEC}" presName="hierChild5" presStyleCnt="0"/>
      <dgm:spPr/>
    </dgm:pt>
    <dgm:pt modelId="{8FA32E1D-EFBD-425D-8136-6A6CA436E43A}" type="pres">
      <dgm:prSet presAssocID="{A59EC7E2-9431-4C7F-B029-729090222D9A}" presName="Name10" presStyleLbl="parChTrans1D2" presStyleIdx="4" presStyleCnt="8"/>
      <dgm:spPr/>
      <dgm:t>
        <a:bodyPr/>
        <a:lstStyle/>
        <a:p>
          <a:endParaRPr lang="de-DE"/>
        </a:p>
      </dgm:t>
    </dgm:pt>
    <dgm:pt modelId="{04AD41E5-1B66-41DC-ABE2-80AD61802BD8}" type="pres">
      <dgm:prSet presAssocID="{FD09AE78-B3FD-436D-8991-04D5AD21CC9C}" presName="hierRoot2" presStyleCnt="0"/>
      <dgm:spPr/>
    </dgm:pt>
    <dgm:pt modelId="{2054C836-6371-4BA2-B739-646CA21DB9E7}" type="pres">
      <dgm:prSet presAssocID="{FD09AE78-B3FD-436D-8991-04D5AD21CC9C}" presName="composite2" presStyleCnt="0"/>
      <dgm:spPr/>
    </dgm:pt>
    <dgm:pt modelId="{908ED363-6246-4F78-8A7B-02D370F6DEBD}" type="pres">
      <dgm:prSet presAssocID="{FD09AE78-B3FD-436D-8991-04D5AD21CC9C}" presName="background2" presStyleLbl="node2" presStyleIdx="4" presStyleCnt="8"/>
      <dgm:spPr/>
    </dgm:pt>
    <dgm:pt modelId="{FE7A82DA-D656-4124-8D13-2F599B7E58A8}" type="pres">
      <dgm:prSet presAssocID="{FD09AE78-B3FD-436D-8991-04D5AD21CC9C}" presName="text2" presStyleLbl="fgAcc2" presStyleIdx="4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816F998-8CCD-4570-9A8C-54A5FEF58AED}" type="pres">
      <dgm:prSet presAssocID="{FD09AE78-B3FD-436D-8991-04D5AD21CC9C}" presName="hierChild3" presStyleCnt="0"/>
      <dgm:spPr/>
    </dgm:pt>
    <dgm:pt modelId="{9D8AD6DE-5A8D-431F-A712-51348D1AC549}" type="pres">
      <dgm:prSet presAssocID="{64FFDED6-D3DD-44BF-BCA2-10E869C461F5}" presName="Name17" presStyleLbl="parChTrans1D3" presStyleIdx="4" presStyleCnt="8"/>
      <dgm:spPr/>
      <dgm:t>
        <a:bodyPr/>
        <a:lstStyle/>
        <a:p>
          <a:endParaRPr lang="de-DE"/>
        </a:p>
      </dgm:t>
    </dgm:pt>
    <dgm:pt modelId="{D6CAE375-70F0-4996-A1B5-88ADE11107E3}" type="pres">
      <dgm:prSet presAssocID="{94C3B460-DDF6-45BA-91FC-6F9CBAD90DF9}" presName="hierRoot3" presStyleCnt="0"/>
      <dgm:spPr/>
    </dgm:pt>
    <dgm:pt modelId="{39AD2ABF-CD89-4463-88F4-4E792073886C}" type="pres">
      <dgm:prSet presAssocID="{94C3B460-DDF6-45BA-91FC-6F9CBAD90DF9}" presName="composite3" presStyleCnt="0"/>
      <dgm:spPr/>
    </dgm:pt>
    <dgm:pt modelId="{8F4C3E39-A29A-4CEF-891D-345A6A26BAF5}" type="pres">
      <dgm:prSet presAssocID="{94C3B460-DDF6-45BA-91FC-6F9CBAD90DF9}" presName="background3" presStyleLbl="node3" presStyleIdx="4" presStyleCnt="8"/>
      <dgm:spPr/>
    </dgm:pt>
    <dgm:pt modelId="{05FB4DE5-2E55-4260-9766-990BA20706E1}" type="pres">
      <dgm:prSet presAssocID="{94C3B460-DDF6-45BA-91FC-6F9CBAD90DF9}" presName="text3" presStyleLbl="fgAcc3" presStyleIdx="4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4EE1E13-4F2E-4AB9-A12A-2BC19EFE600D}" type="pres">
      <dgm:prSet presAssocID="{94C3B460-DDF6-45BA-91FC-6F9CBAD90DF9}" presName="hierChild4" presStyleCnt="0"/>
      <dgm:spPr/>
    </dgm:pt>
    <dgm:pt modelId="{41BF38FA-D5F2-454B-9B20-DECCE9B324DA}" type="pres">
      <dgm:prSet presAssocID="{3DF44738-E58A-486A-96EE-B107D06169C9}" presName="Name23" presStyleLbl="parChTrans1D4" presStyleIdx="12" presStyleCnt="21"/>
      <dgm:spPr/>
      <dgm:t>
        <a:bodyPr/>
        <a:lstStyle/>
        <a:p>
          <a:endParaRPr lang="de-DE"/>
        </a:p>
      </dgm:t>
    </dgm:pt>
    <dgm:pt modelId="{85A755F2-7F08-466C-80F8-C955B1BC727C}" type="pres">
      <dgm:prSet presAssocID="{4AE72B89-B033-4178-9365-6F239C7F1628}" presName="hierRoot4" presStyleCnt="0"/>
      <dgm:spPr/>
    </dgm:pt>
    <dgm:pt modelId="{AEB1BDC8-9DE0-4642-8B92-BE797012095A}" type="pres">
      <dgm:prSet presAssocID="{4AE72B89-B033-4178-9365-6F239C7F1628}" presName="composite4" presStyleCnt="0"/>
      <dgm:spPr/>
    </dgm:pt>
    <dgm:pt modelId="{B4ADFF64-D863-4BD5-A17B-C6919C47150D}" type="pres">
      <dgm:prSet presAssocID="{4AE72B89-B033-4178-9365-6F239C7F1628}" presName="background4" presStyleLbl="node4" presStyleIdx="12" presStyleCnt="21"/>
      <dgm:spPr/>
    </dgm:pt>
    <dgm:pt modelId="{3CAE763A-C8B1-428F-A05E-9B63D3984D40}" type="pres">
      <dgm:prSet presAssocID="{4AE72B89-B033-4178-9365-6F239C7F1628}" presName="text4" presStyleLbl="fgAcc4" presStyleIdx="12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41AF753-3FAB-462F-9DA9-CB2F89B1E068}" type="pres">
      <dgm:prSet presAssocID="{4AE72B89-B033-4178-9365-6F239C7F1628}" presName="hierChild5" presStyleCnt="0"/>
      <dgm:spPr/>
    </dgm:pt>
    <dgm:pt modelId="{8D66A31A-E9EC-44AC-AD7B-F5063C1CC5E2}" type="pres">
      <dgm:prSet presAssocID="{492EECDD-9BFD-4E1C-886E-9A35AF8B2C69}" presName="Name23" presStyleLbl="parChTrans1D4" presStyleIdx="13" presStyleCnt="21"/>
      <dgm:spPr/>
      <dgm:t>
        <a:bodyPr/>
        <a:lstStyle/>
        <a:p>
          <a:endParaRPr lang="de-DE"/>
        </a:p>
      </dgm:t>
    </dgm:pt>
    <dgm:pt modelId="{0A9646A5-D993-4138-B4C3-397FB93518A7}" type="pres">
      <dgm:prSet presAssocID="{D8D5CC27-A17E-4608-9210-06703B66DCC8}" presName="hierRoot4" presStyleCnt="0"/>
      <dgm:spPr/>
    </dgm:pt>
    <dgm:pt modelId="{0B3E4EF0-33CA-408B-8C6C-BE5E499617A4}" type="pres">
      <dgm:prSet presAssocID="{D8D5CC27-A17E-4608-9210-06703B66DCC8}" presName="composite4" presStyleCnt="0"/>
      <dgm:spPr/>
    </dgm:pt>
    <dgm:pt modelId="{BB259867-8E3C-476C-A60A-20F541A66B20}" type="pres">
      <dgm:prSet presAssocID="{D8D5CC27-A17E-4608-9210-06703B66DCC8}" presName="background4" presStyleLbl="node4" presStyleIdx="13" presStyleCnt="21"/>
      <dgm:spPr/>
    </dgm:pt>
    <dgm:pt modelId="{D0A1CFD0-3C4F-4D64-B0F2-70E78A39209E}" type="pres">
      <dgm:prSet presAssocID="{D8D5CC27-A17E-4608-9210-06703B66DCC8}" presName="text4" presStyleLbl="fgAcc4" presStyleIdx="13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60D3676-1163-4E7B-AA07-7F2B23D724C7}" type="pres">
      <dgm:prSet presAssocID="{D8D5CC27-A17E-4608-9210-06703B66DCC8}" presName="hierChild5" presStyleCnt="0"/>
      <dgm:spPr/>
    </dgm:pt>
    <dgm:pt modelId="{55CD5ADB-EF16-4115-8946-2B5E71BCB5CA}" type="pres">
      <dgm:prSet presAssocID="{BE854322-9A78-456A-8EE3-CC6855812E5A}" presName="Name23" presStyleLbl="parChTrans1D4" presStyleIdx="14" presStyleCnt="21"/>
      <dgm:spPr/>
      <dgm:t>
        <a:bodyPr/>
        <a:lstStyle/>
        <a:p>
          <a:endParaRPr lang="de-DE"/>
        </a:p>
      </dgm:t>
    </dgm:pt>
    <dgm:pt modelId="{E65192C3-8D02-4C21-AFF6-42768EB72B84}" type="pres">
      <dgm:prSet presAssocID="{CFC64D2B-4BA2-448F-B5D2-E2FCE587FCE8}" presName="hierRoot4" presStyleCnt="0"/>
      <dgm:spPr/>
    </dgm:pt>
    <dgm:pt modelId="{6F06989D-5C08-412E-966D-5F705599A718}" type="pres">
      <dgm:prSet presAssocID="{CFC64D2B-4BA2-448F-B5D2-E2FCE587FCE8}" presName="composite4" presStyleCnt="0"/>
      <dgm:spPr/>
    </dgm:pt>
    <dgm:pt modelId="{81A8E1AF-48D1-4CF3-AC88-D56AA973FB24}" type="pres">
      <dgm:prSet presAssocID="{CFC64D2B-4BA2-448F-B5D2-E2FCE587FCE8}" presName="background4" presStyleLbl="node4" presStyleIdx="14" presStyleCnt="21"/>
      <dgm:spPr/>
    </dgm:pt>
    <dgm:pt modelId="{D818E74B-0258-4E85-8235-8091F5AA027D}" type="pres">
      <dgm:prSet presAssocID="{CFC64D2B-4BA2-448F-B5D2-E2FCE587FCE8}" presName="text4" presStyleLbl="fgAcc4" presStyleIdx="14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A104308-1B63-4ECC-9E8D-240D525208EC}" type="pres">
      <dgm:prSet presAssocID="{CFC64D2B-4BA2-448F-B5D2-E2FCE587FCE8}" presName="hierChild5" presStyleCnt="0"/>
      <dgm:spPr/>
    </dgm:pt>
    <dgm:pt modelId="{66E848A4-EFAF-41AD-8035-4E2A87C6C0DE}" type="pres">
      <dgm:prSet presAssocID="{3E3DDD30-B677-43E5-A310-AFB9C8EF2824}" presName="Name10" presStyleLbl="parChTrans1D2" presStyleIdx="5" presStyleCnt="8"/>
      <dgm:spPr/>
      <dgm:t>
        <a:bodyPr/>
        <a:lstStyle/>
        <a:p>
          <a:endParaRPr lang="de-DE"/>
        </a:p>
      </dgm:t>
    </dgm:pt>
    <dgm:pt modelId="{EACE1F09-8592-4AB7-9FEE-110FDFBCBE36}" type="pres">
      <dgm:prSet presAssocID="{176F2D9E-6F64-469F-963B-1D05D51C2300}" presName="hierRoot2" presStyleCnt="0"/>
      <dgm:spPr/>
    </dgm:pt>
    <dgm:pt modelId="{CBB11ED5-DEB0-4310-8F61-C13D9300248B}" type="pres">
      <dgm:prSet presAssocID="{176F2D9E-6F64-469F-963B-1D05D51C2300}" presName="composite2" presStyleCnt="0"/>
      <dgm:spPr/>
    </dgm:pt>
    <dgm:pt modelId="{7CC9DCF4-F2B5-4FC8-A3E0-BCCF00C2FA92}" type="pres">
      <dgm:prSet presAssocID="{176F2D9E-6F64-469F-963B-1D05D51C2300}" presName="background2" presStyleLbl="node2" presStyleIdx="5" presStyleCnt="8"/>
      <dgm:spPr/>
    </dgm:pt>
    <dgm:pt modelId="{9A731B1B-62B1-44AC-9026-820BE3B96154}" type="pres">
      <dgm:prSet presAssocID="{176F2D9E-6F64-469F-963B-1D05D51C2300}" presName="text2" presStyleLbl="fgAcc2" presStyleIdx="5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4125BB1E-C486-4942-870F-5EB17152266B}" type="pres">
      <dgm:prSet presAssocID="{176F2D9E-6F64-469F-963B-1D05D51C2300}" presName="hierChild3" presStyleCnt="0"/>
      <dgm:spPr/>
    </dgm:pt>
    <dgm:pt modelId="{E2B5D0E6-2BF9-4966-BB4E-ECCCB27A40CB}" type="pres">
      <dgm:prSet presAssocID="{B064C2B5-6718-4CD2-B999-95E796F0ECB9}" presName="Name17" presStyleLbl="parChTrans1D3" presStyleIdx="5" presStyleCnt="8"/>
      <dgm:spPr/>
      <dgm:t>
        <a:bodyPr/>
        <a:lstStyle/>
        <a:p>
          <a:endParaRPr lang="de-DE"/>
        </a:p>
      </dgm:t>
    </dgm:pt>
    <dgm:pt modelId="{506D2500-35B7-404D-A19F-DA866F5CE96B}" type="pres">
      <dgm:prSet presAssocID="{2DA8FFEA-99AE-4F59-BBAE-5C1A0B5F65C2}" presName="hierRoot3" presStyleCnt="0"/>
      <dgm:spPr/>
    </dgm:pt>
    <dgm:pt modelId="{96C6B61F-549A-4A0B-A567-5C30486C0B8F}" type="pres">
      <dgm:prSet presAssocID="{2DA8FFEA-99AE-4F59-BBAE-5C1A0B5F65C2}" presName="composite3" presStyleCnt="0"/>
      <dgm:spPr/>
    </dgm:pt>
    <dgm:pt modelId="{5CC6E84B-BD12-4F55-8FC2-4FD17280105C}" type="pres">
      <dgm:prSet presAssocID="{2DA8FFEA-99AE-4F59-BBAE-5C1A0B5F65C2}" presName="background3" presStyleLbl="node3" presStyleIdx="5" presStyleCnt="8"/>
      <dgm:spPr/>
    </dgm:pt>
    <dgm:pt modelId="{3043933C-2F45-4313-8FD3-9F1A968AB0C2}" type="pres">
      <dgm:prSet presAssocID="{2DA8FFEA-99AE-4F59-BBAE-5C1A0B5F65C2}" presName="text3" presStyleLbl="fgAcc3" presStyleIdx="5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F9A3692-EAAE-4C86-92E8-73A5CF4D1B07}" type="pres">
      <dgm:prSet presAssocID="{2DA8FFEA-99AE-4F59-BBAE-5C1A0B5F65C2}" presName="hierChild4" presStyleCnt="0"/>
      <dgm:spPr/>
    </dgm:pt>
    <dgm:pt modelId="{EA2A633E-41A1-4B35-9EBA-2826605486E9}" type="pres">
      <dgm:prSet presAssocID="{19E7B673-024A-47D3-A071-20DC2BB5B80B}" presName="Name23" presStyleLbl="parChTrans1D4" presStyleIdx="15" presStyleCnt="21"/>
      <dgm:spPr/>
      <dgm:t>
        <a:bodyPr/>
        <a:lstStyle/>
        <a:p>
          <a:endParaRPr lang="de-DE"/>
        </a:p>
      </dgm:t>
    </dgm:pt>
    <dgm:pt modelId="{9F4E6E17-2401-4500-9EB6-D261C46AD6B3}" type="pres">
      <dgm:prSet presAssocID="{9DBCF909-2DE9-42A7-963D-5DC9CEEAA0B0}" presName="hierRoot4" presStyleCnt="0"/>
      <dgm:spPr/>
    </dgm:pt>
    <dgm:pt modelId="{A7A35CD4-DD23-469A-A4F0-315DE2B94C9B}" type="pres">
      <dgm:prSet presAssocID="{9DBCF909-2DE9-42A7-963D-5DC9CEEAA0B0}" presName="composite4" presStyleCnt="0"/>
      <dgm:spPr/>
    </dgm:pt>
    <dgm:pt modelId="{44AB2895-5753-4FE6-82C5-78CF221D7D55}" type="pres">
      <dgm:prSet presAssocID="{9DBCF909-2DE9-42A7-963D-5DC9CEEAA0B0}" presName="background4" presStyleLbl="node4" presStyleIdx="15" presStyleCnt="21"/>
      <dgm:spPr/>
    </dgm:pt>
    <dgm:pt modelId="{093AA8D6-C5BC-4351-B227-A82F4952D1FB}" type="pres">
      <dgm:prSet presAssocID="{9DBCF909-2DE9-42A7-963D-5DC9CEEAA0B0}" presName="text4" presStyleLbl="fgAcc4" presStyleIdx="15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47CB1AB1-4631-454C-9C83-BB975958D339}" type="pres">
      <dgm:prSet presAssocID="{9DBCF909-2DE9-42A7-963D-5DC9CEEAA0B0}" presName="hierChild5" presStyleCnt="0"/>
      <dgm:spPr/>
    </dgm:pt>
    <dgm:pt modelId="{D1A6AD20-B412-4156-B298-00D629383636}" type="pres">
      <dgm:prSet presAssocID="{23E998A6-320F-4910-87F7-0F621454DF88}" presName="Name23" presStyleLbl="parChTrans1D4" presStyleIdx="16" presStyleCnt="21"/>
      <dgm:spPr/>
      <dgm:t>
        <a:bodyPr/>
        <a:lstStyle/>
        <a:p>
          <a:endParaRPr lang="de-DE"/>
        </a:p>
      </dgm:t>
    </dgm:pt>
    <dgm:pt modelId="{A46FB06A-F4E4-4DE8-BB4A-A1F6742F2FEB}" type="pres">
      <dgm:prSet presAssocID="{B2294CAA-5899-420D-BED3-969487002DD0}" presName="hierRoot4" presStyleCnt="0"/>
      <dgm:spPr/>
    </dgm:pt>
    <dgm:pt modelId="{2F3656FB-999D-49AA-9B25-A53A98DF438A}" type="pres">
      <dgm:prSet presAssocID="{B2294CAA-5899-420D-BED3-969487002DD0}" presName="composite4" presStyleCnt="0"/>
      <dgm:spPr/>
    </dgm:pt>
    <dgm:pt modelId="{87B667B1-FE2B-47F0-A4BB-27B0E8087544}" type="pres">
      <dgm:prSet presAssocID="{B2294CAA-5899-420D-BED3-969487002DD0}" presName="background4" presStyleLbl="node4" presStyleIdx="16" presStyleCnt="21"/>
      <dgm:spPr/>
    </dgm:pt>
    <dgm:pt modelId="{CD90795F-FD33-4D07-BFBD-276904ED183B}" type="pres">
      <dgm:prSet presAssocID="{B2294CAA-5899-420D-BED3-969487002DD0}" presName="text4" presStyleLbl="fgAcc4" presStyleIdx="16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B5181B2-FC89-40D1-BDC2-86CFE397EA2A}" type="pres">
      <dgm:prSet presAssocID="{B2294CAA-5899-420D-BED3-969487002DD0}" presName="hierChild5" presStyleCnt="0"/>
      <dgm:spPr/>
    </dgm:pt>
    <dgm:pt modelId="{EE028F2A-31CD-4249-BD9E-1E90F9A55BDF}" type="pres">
      <dgm:prSet presAssocID="{0FD67EE7-EC68-4CB5-999C-B299BC54B9F0}" presName="Name23" presStyleLbl="parChTrans1D4" presStyleIdx="17" presStyleCnt="21"/>
      <dgm:spPr/>
      <dgm:t>
        <a:bodyPr/>
        <a:lstStyle/>
        <a:p>
          <a:endParaRPr lang="de-DE"/>
        </a:p>
      </dgm:t>
    </dgm:pt>
    <dgm:pt modelId="{A881F934-6CDA-4E97-A02D-9051A40A3ADB}" type="pres">
      <dgm:prSet presAssocID="{8A88D208-CDF5-4FB3-9EED-DA9588A626D2}" presName="hierRoot4" presStyleCnt="0"/>
      <dgm:spPr/>
    </dgm:pt>
    <dgm:pt modelId="{79E734F1-8538-4094-BC3F-7BD0032112AE}" type="pres">
      <dgm:prSet presAssocID="{8A88D208-CDF5-4FB3-9EED-DA9588A626D2}" presName="composite4" presStyleCnt="0"/>
      <dgm:spPr/>
    </dgm:pt>
    <dgm:pt modelId="{DC8E4C3E-3309-4A54-847F-DC16D285D157}" type="pres">
      <dgm:prSet presAssocID="{8A88D208-CDF5-4FB3-9EED-DA9588A626D2}" presName="background4" presStyleLbl="node4" presStyleIdx="17" presStyleCnt="21"/>
      <dgm:spPr/>
    </dgm:pt>
    <dgm:pt modelId="{E63FB03D-B01B-4768-AF0D-75125D9B046A}" type="pres">
      <dgm:prSet presAssocID="{8A88D208-CDF5-4FB3-9EED-DA9588A626D2}" presName="text4" presStyleLbl="fgAcc4" presStyleIdx="17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E61F52E-085E-4C17-993B-853307982B71}" type="pres">
      <dgm:prSet presAssocID="{8A88D208-CDF5-4FB3-9EED-DA9588A626D2}" presName="hierChild5" presStyleCnt="0"/>
      <dgm:spPr/>
    </dgm:pt>
    <dgm:pt modelId="{72044A5C-C341-4C16-9837-1B2B2D1C7DFD}" type="pres">
      <dgm:prSet presAssocID="{85181C6B-6518-4BA8-9118-3A3B2F826CA8}" presName="Name10" presStyleLbl="parChTrans1D2" presStyleIdx="6" presStyleCnt="8"/>
      <dgm:spPr/>
      <dgm:t>
        <a:bodyPr/>
        <a:lstStyle/>
        <a:p>
          <a:endParaRPr lang="de-DE"/>
        </a:p>
      </dgm:t>
    </dgm:pt>
    <dgm:pt modelId="{60B9DC7B-F80D-4953-BC96-EAE52A9A83E5}" type="pres">
      <dgm:prSet presAssocID="{512B0A20-9CE6-44A5-B05A-E9058EAB13C1}" presName="hierRoot2" presStyleCnt="0"/>
      <dgm:spPr/>
    </dgm:pt>
    <dgm:pt modelId="{9E459530-F343-4EEC-9928-04EB184524D0}" type="pres">
      <dgm:prSet presAssocID="{512B0A20-9CE6-44A5-B05A-E9058EAB13C1}" presName="composite2" presStyleCnt="0"/>
      <dgm:spPr/>
    </dgm:pt>
    <dgm:pt modelId="{5A849D4A-725A-4E5D-A0AD-0084B226002A}" type="pres">
      <dgm:prSet presAssocID="{512B0A20-9CE6-44A5-B05A-E9058EAB13C1}" presName="background2" presStyleLbl="node2" presStyleIdx="6" presStyleCnt="8"/>
      <dgm:spPr/>
    </dgm:pt>
    <dgm:pt modelId="{33386030-D9EA-4A30-8C09-CBD8FCE83A89}" type="pres">
      <dgm:prSet presAssocID="{512B0A20-9CE6-44A5-B05A-E9058EAB13C1}" presName="text2" presStyleLbl="fgAcc2" presStyleIdx="6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80FAE70-2C61-41E0-807B-4D3025F3796F}" type="pres">
      <dgm:prSet presAssocID="{512B0A20-9CE6-44A5-B05A-E9058EAB13C1}" presName="hierChild3" presStyleCnt="0"/>
      <dgm:spPr/>
    </dgm:pt>
    <dgm:pt modelId="{DFE8A620-BD91-49B2-BBF1-F8BA21DF4994}" type="pres">
      <dgm:prSet presAssocID="{F0237333-E855-46D8-9F11-61A0BDABCBB8}" presName="Name17" presStyleLbl="parChTrans1D3" presStyleIdx="6" presStyleCnt="8"/>
      <dgm:spPr/>
      <dgm:t>
        <a:bodyPr/>
        <a:lstStyle/>
        <a:p>
          <a:endParaRPr lang="de-DE"/>
        </a:p>
      </dgm:t>
    </dgm:pt>
    <dgm:pt modelId="{5473D873-46C4-4BBC-8EB8-76A731AFEEEA}" type="pres">
      <dgm:prSet presAssocID="{FF154413-6A96-4458-9A72-0D8E6B4D5D71}" presName="hierRoot3" presStyleCnt="0"/>
      <dgm:spPr/>
    </dgm:pt>
    <dgm:pt modelId="{699B49AB-4D4A-4F55-BB1C-F0CEE0884DB2}" type="pres">
      <dgm:prSet presAssocID="{FF154413-6A96-4458-9A72-0D8E6B4D5D71}" presName="composite3" presStyleCnt="0"/>
      <dgm:spPr/>
    </dgm:pt>
    <dgm:pt modelId="{EA4289B0-49FD-4A0A-B192-1551DC831C58}" type="pres">
      <dgm:prSet presAssocID="{FF154413-6A96-4458-9A72-0D8E6B4D5D71}" presName="background3" presStyleLbl="node3" presStyleIdx="6" presStyleCnt="8"/>
      <dgm:spPr/>
    </dgm:pt>
    <dgm:pt modelId="{7CE311D3-0EAF-4EA7-B4F2-12121A901E44}" type="pres">
      <dgm:prSet presAssocID="{FF154413-6A96-4458-9A72-0D8E6B4D5D71}" presName="text3" presStyleLbl="fgAcc3" presStyleIdx="6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053518E-B4A2-439C-971D-237D3E1A2D37}" type="pres">
      <dgm:prSet presAssocID="{FF154413-6A96-4458-9A72-0D8E6B4D5D71}" presName="hierChild4" presStyleCnt="0"/>
      <dgm:spPr/>
    </dgm:pt>
    <dgm:pt modelId="{9D6DD8C0-E34D-43BD-84FB-9C88B6CFAFF0}" type="pres">
      <dgm:prSet presAssocID="{B1F0847C-2025-427E-8A22-BAD1DF8AAD5E}" presName="Name23" presStyleLbl="parChTrans1D4" presStyleIdx="18" presStyleCnt="21"/>
      <dgm:spPr/>
      <dgm:t>
        <a:bodyPr/>
        <a:lstStyle/>
        <a:p>
          <a:endParaRPr lang="de-DE"/>
        </a:p>
      </dgm:t>
    </dgm:pt>
    <dgm:pt modelId="{A6B7DF69-72A9-427A-A068-F449839C3C48}" type="pres">
      <dgm:prSet presAssocID="{15ED35DC-C377-4670-838A-81735C84C72D}" presName="hierRoot4" presStyleCnt="0"/>
      <dgm:spPr/>
    </dgm:pt>
    <dgm:pt modelId="{D649DA2D-DC2D-4E66-9C91-DC5B0A1397AB}" type="pres">
      <dgm:prSet presAssocID="{15ED35DC-C377-4670-838A-81735C84C72D}" presName="composite4" presStyleCnt="0"/>
      <dgm:spPr/>
    </dgm:pt>
    <dgm:pt modelId="{AC1E9D08-BCDB-4121-BA75-D918E7247678}" type="pres">
      <dgm:prSet presAssocID="{15ED35DC-C377-4670-838A-81735C84C72D}" presName="background4" presStyleLbl="node4" presStyleIdx="18" presStyleCnt="21"/>
      <dgm:spPr/>
    </dgm:pt>
    <dgm:pt modelId="{BC16F76A-5DB4-4018-B33E-C4D93DD944B5}" type="pres">
      <dgm:prSet presAssocID="{15ED35DC-C377-4670-838A-81735C84C72D}" presName="text4" presStyleLbl="fgAcc4" presStyleIdx="18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DE85679-33F5-456E-9C96-DA2530647847}" type="pres">
      <dgm:prSet presAssocID="{15ED35DC-C377-4670-838A-81735C84C72D}" presName="hierChild5" presStyleCnt="0"/>
      <dgm:spPr/>
    </dgm:pt>
    <dgm:pt modelId="{E8365D60-1719-4090-96A6-C4FB16671F77}" type="pres">
      <dgm:prSet presAssocID="{1A8146C0-73E5-49FB-A51A-0D00EE99E467}" presName="Name23" presStyleLbl="parChTrans1D4" presStyleIdx="19" presStyleCnt="21"/>
      <dgm:spPr/>
      <dgm:t>
        <a:bodyPr/>
        <a:lstStyle/>
        <a:p>
          <a:endParaRPr lang="de-DE"/>
        </a:p>
      </dgm:t>
    </dgm:pt>
    <dgm:pt modelId="{22AC6A51-32C9-4083-BF33-A8C5D49D299A}" type="pres">
      <dgm:prSet presAssocID="{8FE7B7B7-3D06-406F-AC80-1842C7187E00}" presName="hierRoot4" presStyleCnt="0"/>
      <dgm:spPr/>
    </dgm:pt>
    <dgm:pt modelId="{F2D93744-D0DE-48AE-B99B-D8C1C3FA93CC}" type="pres">
      <dgm:prSet presAssocID="{8FE7B7B7-3D06-406F-AC80-1842C7187E00}" presName="composite4" presStyleCnt="0"/>
      <dgm:spPr/>
    </dgm:pt>
    <dgm:pt modelId="{12022AC7-B7B6-42C5-BA22-AD1C7A966BF6}" type="pres">
      <dgm:prSet presAssocID="{8FE7B7B7-3D06-406F-AC80-1842C7187E00}" presName="background4" presStyleLbl="node4" presStyleIdx="19" presStyleCnt="21"/>
      <dgm:spPr/>
    </dgm:pt>
    <dgm:pt modelId="{5523FD7E-43B5-4666-A5D0-BB2FD083F74D}" type="pres">
      <dgm:prSet presAssocID="{8FE7B7B7-3D06-406F-AC80-1842C7187E00}" presName="text4" presStyleLbl="fgAcc4" presStyleIdx="19" presStyleCnt="21" custLinFactNeighborX="9756" custLinFactNeighborY="105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1443435-60C7-4F82-8C80-4812A529C17E}" type="pres">
      <dgm:prSet presAssocID="{8FE7B7B7-3D06-406F-AC80-1842C7187E00}" presName="hierChild5" presStyleCnt="0"/>
      <dgm:spPr/>
    </dgm:pt>
    <dgm:pt modelId="{6213BA67-7DB3-4C02-9FBF-9D0705868BD3}" type="pres">
      <dgm:prSet presAssocID="{CDD8EAD3-3073-4EAA-A6EB-8B0287255583}" presName="Name23" presStyleLbl="parChTrans1D4" presStyleIdx="20" presStyleCnt="21"/>
      <dgm:spPr/>
      <dgm:t>
        <a:bodyPr/>
        <a:lstStyle/>
        <a:p>
          <a:endParaRPr lang="de-DE"/>
        </a:p>
      </dgm:t>
    </dgm:pt>
    <dgm:pt modelId="{850327AD-2159-433F-8CBC-C9575A559749}" type="pres">
      <dgm:prSet presAssocID="{1C48CD4E-F479-4EAE-8F99-84129D7AD1E0}" presName="hierRoot4" presStyleCnt="0"/>
      <dgm:spPr/>
    </dgm:pt>
    <dgm:pt modelId="{3DED8175-5B2C-4C66-B9DE-FB4577072511}" type="pres">
      <dgm:prSet presAssocID="{1C48CD4E-F479-4EAE-8F99-84129D7AD1E0}" presName="composite4" presStyleCnt="0"/>
      <dgm:spPr/>
    </dgm:pt>
    <dgm:pt modelId="{49F6117C-CEC0-4334-B27E-292B23BA5389}" type="pres">
      <dgm:prSet presAssocID="{1C48CD4E-F479-4EAE-8F99-84129D7AD1E0}" presName="background4" presStyleLbl="node4" presStyleIdx="20" presStyleCnt="21"/>
      <dgm:spPr/>
    </dgm:pt>
    <dgm:pt modelId="{05FD7836-668A-4928-AD0D-4247CD520634}" type="pres">
      <dgm:prSet presAssocID="{1C48CD4E-F479-4EAE-8F99-84129D7AD1E0}" presName="text4" presStyleLbl="fgAcc4" presStyleIdx="20" presStyleCnt="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917FDA8-7F91-4300-9F87-8A14E61A7823}" type="pres">
      <dgm:prSet presAssocID="{1C48CD4E-F479-4EAE-8F99-84129D7AD1E0}" presName="hierChild5" presStyleCnt="0"/>
      <dgm:spPr/>
    </dgm:pt>
    <dgm:pt modelId="{995E82D5-3F24-4B69-B586-68F80B43A77B}" type="pres">
      <dgm:prSet presAssocID="{2B2715BE-D10E-43BF-BD60-375F0D87A6ED}" presName="Name10" presStyleLbl="parChTrans1D2" presStyleIdx="7" presStyleCnt="8"/>
      <dgm:spPr/>
      <dgm:t>
        <a:bodyPr/>
        <a:lstStyle/>
        <a:p>
          <a:endParaRPr lang="de-DE"/>
        </a:p>
      </dgm:t>
    </dgm:pt>
    <dgm:pt modelId="{39F9849A-9FCC-43CB-86B4-593F5EB93878}" type="pres">
      <dgm:prSet presAssocID="{A6D9A70F-DE0D-4ACB-90A6-7BB5E9177EB5}" presName="hierRoot2" presStyleCnt="0"/>
      <dgm:spPr/>
    </dgm:pt>
    <dgm:pt modelId="{E7C39F9E-1397-48AF-861B-90FA53641814}" type="pres">
      <dgm:prSet presAssocID="{A6D9A70F-DE0D-4ACB-90A6-7BB5E9177EB5}" presName="composite2" presStyleCnt="0"/>
      <dgm:spPr/>
    </dgm:pt>
    <dgm:pt modelId="{99BA7EC6-A5A6-41CB-B44D-6C3876F5098B}" type="pres">
      <dgm:prSet presAssocID="{A6D9A70F-DE0D-4ACB-90A6-7BB5E9177EB5}" presName="background2" presStyleLbl="node2" presStyleIdx="7" presStyleCnt="8"/>
      <dgm:spPr/>
    </dgm:pt>
    <dgm:pt modelId="{B392624B-1EF6-40B3-9F28-71D3F6F05A8B}" type="pres">
      <dgm:prSet presAssocID="{A6D9A70F-DE0D-4ACB-90A6-7BB5E9177EB5}" presName="text2" presStyleLbl="fgAcc2" presStyleIdx="7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EAF8324-903A-4892-9B82-753183A94DA9}" type="pres">
      <dgm:prSet presAssocID="{A6D9A70F-DE0D-4ACB-90A6-7BB5E9177EB5}" presName="hierChild3" presStyleCnt="0"/>
      <dgm:spPr/>
    </dgm:pt>
    <dgm:pt modelId="{EB1D1E49-C71E-4456-AEB7-7271D1A2F063}" type="pres">
      <dgm:prSet presAssocID="{DF0E7525-A5A6-4BDA-8EEC-7B702082AC90}" presName="Name17" presStyleLbl="parChTrans1D3" presStyleIdx="7" presStyleCnt="8"/>
      <dgm:spPr/>
      <dgm:t>
        <a:bodyPr/>
        <a:lstStyle/>
        <a:p>
          <a:endParaRPr lang="de-DE"/>
        </a:p>
      </dgm:t>
    </dgm:pt>
    <dgm:pt modelId="{A3DC8A1F-A62F-43E3-9EE0-85DEA2A504B8}" type="pres">
      <dgm:prSet presAssocID="{0B5AFB48-BE37-44FD-AEF4-D755C9E0A47F}" presName="hierRoot3" presStyleCnt="0"/>
      <dgm:spPr/>
    </dgm:pt>
    <dgm:pt modelId="{0DFFCDF9-E8EE-47B1-AB5F-A69FDF800510}" type="pres">
      <dgm:prSet presAssocID="{0B5AFB48-BE37-44FD-AEF4-D755C9E0A47F}" presName="composite3" presStyleCnt="0"/>
      <dgm:spPr/>
    </dgm:pt>
    <dgm:pt modelId="{20C1E830-85D5-40DC-A518-78DF1AEFFC95}" type="pres">
      <dgm:prSet presAssocID="{0B5AFB48-BE37-44FD-AEF4-D755C9E0A47F}" presName="background3" presStyleLbl="node3" presStyleIdx="7" presStyleCnt="8"/>
      <dgm:spPr/>
    </dgm:pt>
    <dgm:pt modelId="{6A0C1255-10B7-43E5-B73A-F0CB46936F42}" type="pres">
      <dgm:prSet presAssocID="{0B5AFB48-BE37-44FD-AEF4-D755C9E0A47F}" presName="text3" presStyleLbl="fgAcc3" presStyleIdx="7" presStyleCnt="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4BF89D38-3704-4BC9-B7FB-55F24569D4FB}" type="pres">
      <dgm:prSet presAssocID="{0B5AFB48-BE37-44FD-AEF4-D755C9E0A47F}" presName="hierChild4" presStyleCnt="0"/>
      <dgm:spPr/>
    </dgm:pt>
  </dgm:ptLst>
  <dgm:cxnLst>
    <dgm:cxn modelId="{B32B7E76-2AD4-47F9-8B9E-EE5B2915A02B}" type="presOf" srcId="{1C48CD4E-F479-4EAE-8F99-84129D7AD1E0}" destId="{05FD7836-668A-4928-AD0D-4247CD520634}" srcOrd="0" destOrd="0" presId="urn:microsoft.com/office/officeart/2005/8/layout/hierarchy1"/>
    <dgm:cxn modelId="{908FB75C-A1B1-42AA-927A-D8AF55FDC1F5}" type="presOf" srcId="{169C42F0-DC4E-4FD7-AE60-38FAB4489B12}" destId="{45E3C338-44DD-4CDE-AAD1-CDC8B2B09518}" srcOrd="0" destOrd="0" presId="urn:microsoft.com/office/officeart/2005/8/layout/hierarchy1"/>
    <dgm:cxn modelId="{A5971CDD-7A83-4CDA-B794-6DF8267EF1C6}" srcId="{210B67CA-7D9F-429F-89E7-79877A2DBAF7}" destId="{176F2D9E-6F64-469F-963B-1D05D51C2300}" srcOrd="5" destOrd="0" parTransId="{3E3DDD30-B677-43E5-A310-AFB9C8EF2824}" sibTransId="{A9B52ADD-7AF1-445F-896A-F4C65A244FF9}"/>
    <dgm:cxn modelId="{E3638C51-C6A1-46DF-97CC-674983EBCE25}" srcId="{5DEF2BE7-AC36-4A64-BE94-D74A619906F8}" destId="{806B5C3A-A724-4B4A-B6C6-99CE6B4CFC1D}" srcOrd="0" destOrd="0" parTransId="{53F6AAEF-7279-4785-B788-0AE0F8798777}" sibTransId="{1333F9FA-8C34-49E7-BFA6-31E04D81E5D5}"/>
    <dgm:cxn modelId="{6BEF9BD5-DB79-4A31-BD8C-5ECA0E51344B}" srcId="{210B67CA-7D9F-429F-89E7-79877A2DBAF7}" destId="{5B863128-0487-4F02-95ED-9D638E78ED57}" srcOrd="3" destOrd="0" parTransId="{03BB8060-F20F-4911-BC68-4A3241DCB39A}" sibTransId="{F1EC0F7E-D8F2-41F3-A517-3A98BB1E4F4A}"/>
    <dgm:cxn modelId="{E1674804-F0F5-4AAC-95F9-0122D291D6F9}" type="presOf" srcId="{B2294CAA-5899-420D-BED3-969487002DD0}" destId="{CD90795F-FD33-4D07-BFBD-276904ED183B}" srcOrd="0" destOrd="0" presId="urn:microsoft.com/office/officeart/2005/8/layout/hierarchy1"/>
    <dgm:cxn modelId="{ABA3D74A-1A9D-4178-A4EE-D97D6C65CC5E}" type="presOf" srcId="{5B863128-0487-4F02-95ED-9D638E78ED57}" destId="{5889A97D-7D3F-415D-B8EF-B9973E1FCAEE}" srcOrd="0" destOrd="0" presId="urn:microsoft.com/office/officeart/2005/8/layout/hierarchy1"/>
    <dgm:cxn modelId="{FDDCF650-8F11-4231-A1DC-F5BDC78BA58B}" srcId="{15ED35DC-C377-4670-838A-81735C84C72D}" destId="{8FE7B7B7-3D06-406F-AC80-1842C7187E00}" srcOrd="0" destOrd="0" parTransId="{1A8146C0-73E5-49FB-A51A-0D00EE99E467}" sibTransId="{33F8FDF0-F4B8-461E-835B-EFCAAE3D3447}"/>
    <dgm:cxn modelId="{2306327F-408C-4F47-AC05-6E747B4E091B}" type="presOf" srcId="{0D38C817-9029-47DF-B2FD-E20C03E44E84}" destId="{93967F1C-839D-4538-ABDE-312FF2E6E501}" srcOrd="0" destOrd="0" presId="urn:microsoft.com/office/officeart/2005/8/layout/hierarchy1"/>
    <dgm:cxn modelId="{461BF897-7586-40C3-9CFE-E69188480BE2}" type="presOf" srcId="{3DF44738-E58A-486A-96EE-B107D06169C9}" destId="{41BF38FA-D5F2-454B-9B20-DECCE9B324DA}" srcOrd="0" destOrd="0" presId="urn:microsoft.com/office/officeart/2005/8/layout/hierarchy1"/>
    <dgm:cxn modelId="{8097BD36-4839-4207-AA6D-391D1412A550}" srcId="{A6D9A70F-DE0D-4ACB-90A6-7BB5E9177EB5}" destId="{0B5AFB48-BE37-44FD-AEF4-D755C9E0A47F}" srcOrd="0" destOrd="0" parTransId="{DF0E7525-A5A6-4BDA-8EEC-7B702082AC90}" sibTransId="{9C8B56D1-176E-4C6D-8E82-10D72496B42B}"/>
    <dgm:cxn modelId="{D33D51E8-9546-4882-9B3E-21198F0BED7F}" srcId="{3E23ABFA-B990-4D1A-8156-142810591F76}" destId="{169C42F0-DC4E-4FD7-AE60-38FAB4489B12}" srcOrd="0" destOrd="0" parTransId="{6299BD33-0967-43D3-8E32-A0A93FF6A70C}" sibTransId="{A0D71A1D-12DE-48D4-9370-4012AD75F4F7}"/>
    <dgm:cxn modelId="{FD6066D3-EC69-45B0-A3B7-E451B64EFEAB}" type="presOf" srcId="{956EB45D-1A26-4C1F-B415-87621B5FDBA6}" destId="{B11C5AFF-78B1-472E-878A-BF708D28846B}" srcOrd="0" destOrd="0" presId="urn:microsoft.com/office/officeart/2005/8/layout/hierarchy1"/>
    <dgm:cxn modelId="{ED956200-920F-4448-8D43-99380A1CDC1D}" type="presOf" srcId="{3E23ABFA-B990-4D1A-8156-142810591F76}" destId="{7D549B2A-55C1-432E-9519-626767D838CC}" srcOrd="0" destOrd="0" presId="urn:microsoft.com/office/officeart/2005/8/layout/hierarchy1"/>
    <dgm:cxn modelId="{C3904E9F-B67D-4BEE-8305-0636A72B44D4}" type="presOf" srcId="{53F6AAEF-7279-4785-B788-0AE0F8798777}" destId="{B5EF43BC-9E9C-432B-96A8-2F7F4F0D55E2}" srcOrd="0" destOrd="0" presId="urn:microsoft.com/office/officeart/2005/8/layout/hierarchy1"/>
    <dgm:cxn modelId="{D155AAAD-C8F3-46EC-9474-00A2E25770E8}" srcId="{806B5C3A-A724-4B4A-B6C6-99CE6B4CFC1D}" destId="{C85DC3D9-43CD-4040-AEA4-C29B44FF7A2C}" srcOrd="0" destOrd="0" parTransId="{93FD9F16-07A6-44BB-8D86-BC58EF2B2DD0}" sibTransId="{394BD131-6AE5-4E6E-9E5D-12CAFDCFF9B8}"/>
    <dgm:cxn modelId="{E2DA4E78-6375-4616-811E-A62614CC5CCE}" type="presOf" srcId="{C85DC3D9-43CD-4040-AEA4-C29B44FF7A2C}" destId="{D6DEDF98-CC13-4A2A-A752-C6600B8D3D36}" srcOrd="0" destOrd="0" presId="urn:microsoft.com/office/officeart/2005/8/layout/hierarchy1"/>
    <dgm:cxn modelId="{78142E34-0820-4413-ADB2-0609D42B1C95}" srcId="{210B67CA-7D9F-429F-89E7-79877A2DBAF7}" destId="{512B0A20-9CE6-44A5-B05A-E9058EAB13C1}" srcOrd="6" destOrd="0" parTransId="{85181C6B-6518-4BA8-9118-3A3B2F826CA8}" sibTransId="{CC77FDA4-95C4-438D-9BFC-3F87CFAEAE0E}"/>
    <dgm:cxn modelId="{987C9F49-82DE-4622-BEEF-5A9F901143C5}" srcId="{C85DC3D9-43CD-4040-AEA4-C29B44FF7A2C}" destId="{54F76168-67C5-4396-9386-F237F34A2CDE}" srcOrd="0" destOrd="0" parTransId="{6C1DFC73-1D71-4866-B55A-19AA454F0490}" sibTransId="{BDCC82BC-A3C8-42F3-A1EC-EC47F75F2E6C}"/>
    <dgm:cxn modelId="{79C84F3D-D6E0-487C-8633-08B119786338}" type="presOf" srcId="{492F08E5-E1DF-4FA1-9C8D-E14385C535E9}" destId="{7D1F5B58-1B3A-45C3-B99F-8B6D3426CD66}" srcOrd="0" destOrd="0" presId="urn:microsoft.com/office/officeart/2005/8/layout/hierarchy1"/>
    <dgm:cxn modelId="{4D3C453C-F698-4B63-8D4B-732D63FC7DA4}" type="presOf" srcId="{64FFDED6-D3DD-44BF-BCA2-10E869C461F5}" destId="{9D8AD6DE-5A8D-431F-A712-51348D1AC549}" srcOrd="0" destOrd="0" presId="urn:microsoft.com/office/officeart/2005/8/layout/hierarchy1"/>
    <dgm:cxn modelId="{60B2B47F-E068-4470-B208-BF669404BA95}" type="presOf" srcId="{1A8146C0-73E5-49FB-A51A-0D00EE99E467}" destId="{E8365D60-1719-4090-96A6-C4FB16671F77}" srcOrd="0" destOrd="0" presId="urn:microsoft.com/office/officeart/2005/8/layout/hierarchy1"/>
    <dgm:cxn modelId="{93D3EDA3-39F7-4690-8E1E-38D95B964B69}" type="presOf" srcId="{15ED35DC-C377-4670-838A-81735C84C72D}" destId="{BC16F76A-5DB4-4018-B33E-C4D93DD944B5}" srcOrd="0" destOrd="0" presId="urn:microsoft.com/office/officeart/2005/8/layout/hierarchy1"/>
    <dgm:cxn modelId="{B75BB421-4E63-4D0D-9795-111774564666}" type="presOf" srcId="{15CA96C8-0573-44E5-9F78-C29532626C20}" destId="{E9261599-EC47-4422-82F4-206890B47903}" srcOrd="0" destOrd="0" presId="urn:microsoft.com/office/officeart/2005/8/layout/hierarchy1"/>
    <dgm:cxn modelId="{9B665C18-DC04-4B64-93EC-1ED17C736101}" type="presOf" srcId="{B9BDEF28-11CB-4126-9358-7D28B6814EC2}" destId="{EBD8B3B6-A384-45CB-ABA3-5B31E118821F}" srcOrd="0" destOrd="0" presId="urn:microsoft.com/office/officeart/2005/8/layout/hierarchy1"/>
    <dgm:cxn modelId="{D496620C-A7AF-4277-BC05-A876E5F139F6}" type="presOf" srcId="{176F2D9E-6F64-469F-963B-1D05D51C2300}" destId="{9A731B1B-62B1-44AC-9026-820BE3B96154}" srcOrd="0" destOrd="0" presId="urn:microsoft.com/office/officeart/2005/8/layout/hierarchy1"/>
    <dgm:cxn modelId="{A762A572-824C-41D2-AC1C-C7F6E5F0979F}" type="presOf" srcId="{6299BD33-0967-43D3-8E32-A0A93FF6A70C}" destId="{B434478E-289F-42FD-A16A-6D8C0BE8F631}" srcOrd="0" destOrd="0" presId="urn:microsoft.com/office/officeart/2005/8/layout/hierarchy1"/>
    <dgm:cxn modelId="{8ADFDC22-1B5A-4088-A430-D93BEFDF0172}" type="presOf" srcId="{FF154413-6A96-4458-9A72-0D8E6B4D5D71}" destId="{7CE311D3-0EAF-4EA7-B4F2-12121A901E44}" srcOrd="0" destOrd="0" presId="urn:microsoft.com/office/officeart/2005/8/layout/hierarchy1"/>
    <dgm:cxn modelId="{75B71336-94D8-4E44-9583-CB7891B7E367}" srcId="{C183B210-1EF5-4096-91FF-C110076E04CD}" destId="{0D38C817-9029-47DF-B2FD-E20C03E44E84}" srcOrd="0" destOrd="0" parTransId="{94285B8C-0A3D-42D2-888D-DFB65550A9CB}" sibTransId="{08F5E259-6D5E-4F1C-A437-465D73C12FEA}"/>
    <dgm:cxn modelId="{C151E4E9-D29C-4DA7-AF1E-895D1833C119}" type="presOf" srcId="{B064C2B5-6718-4CD2-B999-95E796F0ECB9}" destId="{E2B5D0E6-2BF9-4966-BB4E-ECCCB27A40CB}" srcOrd="0" destOrd="0" presId="urn:microsoft.com/office/officeart/2005/8/layout/hierarchy1"/>
    <dgm:cxn modelId="{75134721-C796-4E82-975E-9F0A6706B4AD}" type="presOf" srcId="{FD09AE78-B3FD-436D-8991-04D5AD21CC9C}" destId="{FE7A82DA-D656-4124-8D13-2F599B7E58A8}" srcOrd="0" destOrd="0" presId="urn:microsoft.com/office/officeart/2005/8/layout/hierarchy1"/>
    <dgm:cxn modelId="{9E709189-82C9-42D6-AA2D-055C81F25915}" type="presOf" srcId="{54F76168-67C5-4396-9386-F237F34A2CDE}" destId="{35BB996B-CA3F-454B-8AA7-A99A19590FFB}" srcOrd="0" destOrd="0" presId="urn:microsoft.com/office/officeart/2005/8/layout/hierarchy1"/>
    <dgm:cxn modelId="{D6F24756-B5EC-429E-B975-A5BE2ACFD51A}" type="presOf" srcId="{C183B210-1EF5-4096-91FF-C110076E04CD}" destId="{86CE4F22-DE30-4452-89EA-3EB73F88CB32}" srcOrd="0" destOrd="0" presId="urn:microsoft.com/office/officeart/2005/8/layout/hierarchy1"/>
    <dgm:cxn modelId="{99220158-AC2D-453D-9E36-7510FCFAFA9F}" srcId="{94C3B460-DDF6-45BA-91FC-6F9CBAD90DF9}" destId="{4AE72B89-B033-4178-9365-6F239C7F1628}" srcOrd="0" destOrd="0" parTransId="{3DF44738-E58A-486A-96EE-B107D06169C9}" sibTransId="{1E61B0FC-4385-479E-9112-8A7112AF5EF5}"/>
    <dgm:cxn modelId="{54427A1A-6DB0-475A-8605-42C8331FB5F1}" type="presOf" srcId="{2B2715BE-D10E-43BF-BD60-375F0D87A6ED}" destId="{995E82D5-3F24-4B69-B586-68F80B43A77B}" srcOrd="0" destOrd="0" presId="urn:microsoft.com/office/officeart/2005/8/layout/hierarchy1"/>
    <dgm:cxn modelId="{79211E38-8757-4B41-BB55-A9FB92AA66D5}" type="presOf" srcId="{8A88D208-CDF5-4FB3-9EED-DA9588A626D2}" destId="{E63FB03D-B01B-4768-AF0D-75125D9B046A}" srcOrd="0" destOrd="0" presId="urn:microsoft.com/office/officeart/2005/8/layout/hierarchy1"/>
    <dgm:cxn modelId="{CFB97281-8D30-4F2A-A935-9D781DB1E936}" type="presOf" srcId="{19E7B673-024A-47D3-A071-20DC2BB5B80B}" destId="{EA2A633E-41A1-4B35-9EBA-2826605486E9}" srcOrd="0" destOrd="0" presId="urn:microsoft.com/office/officeart/2005/8/layout/hierarchy1"/>
    <dgm:cxn modelId="{3F5E1C4A-CAC6-4B0C-879D-A3E009975827}" type="presOf" srcId="{E268050A-F166-4514-9B4E-061A1411166F}" destId="{BE91C7DE-00B2-47DE-85CB-A79C7B026AE8}" srcOrd="0" destOrd="0" presId="urn:microsoft.com/office/officeart/2005/8/layout/hierarchy1"/>
    <dgm:cxn modelId="{2AD4FC3B-5FEB-490D-92CA-BB1D2A6884A5}" type="presOf" srcId="{433C844A-159D-48A4-8768-182913061A8C}" destId="{B88E6DAD-0375-4148-AE23-43B564BC9B50}" srcOrd="0" destOrd="0" presId="urn:microsoft.com/office/officeart/2005/8/layout/hierarchy1"/>
    <dgm:cxn modelId="{EA0C37CB-EC0A-4A54-A080-F119C58EEC7A}" srcId="{512B0A20-9CE6-44A5-B05A-E9058EAB13C1}" destId="{FF154413-6A96-4458-9A72-0D8E6B4D5D71}" srcOrd="0" destOrd="0" parTransId="{F0237333-E855-46D8-9F11-61A0BDABCBB8}" sibTransId="{F82805A3-75FD-4163-8733-B598B14B344E}"/>
    <dgm:cxn modelId="{E58914CF-319E-4FA0-8627-CBF4CBEF1A64}" type="presOf" srcId="{D8D5CC27-A17E-4608-9210-06703B66DCC8}" destId="{D0A1CFD0-3C4F-4D64-B0F2-70E78A39209E}" srcOrd="0" destOrd="0" presId="urn:microsoft.com/office/officeart/2005/8/layout/hierarchy1"/>
    <dgm:cxn modelId="{B3910746-EC58-45D6-83C1-2911463BEA99}" type="presOf" srcId="{F945423D-6794-447B-9CBD-4960B7ADDA9A}" destId="{5E8B741B-3BA4-431C-966F-9A3E726DD452}" srcOrd="0" destOrd="0" presId="urn:microsoft.com/office/officeart/2005/8/layout/hierarchy1"/>
    <dgm:cxn modelId="{E18FCADE-FDD2-4502-9E0D-F8FDF47ACDC3}" srcId="{AA9C4E25-E42D-4622-94AD-4AD006EFCACE}" destId="{9DE18F14-E658-484C-8278-CA5D406C9EEC}" srcOrd="0" destOrd="0" parTransId="{956EB45D-1A26-4C1F-B415-87621B5FDBA6}" sibTransId="{D6356723-4D9C-400A-B804-05A741D11E68}"/>
    <dgm:cxn modelId="{EB53FB23-EAD1-4261-B9FC-5554964C7DA1}" srcId="{176F2D9E-6F64-469F-963B-1D05D51C2300}" destId="{2DA8FFEA-99AE-4F59-BBAE-5C1A0B5F65C2}" srcOrd="0" destOrd="0" parTransId="{B064C2B5-6718-4CD2-B999-95E796F0ECB9}" sibTransId="{23E9B933-7D87-4D6A-805C-A6893E380FCF}"/>
    <dgm:cxn modelId="{EFBE1C53-CA3D-4F32-939C-81FFFFB0EC93}" type="presOf" srcId="{FDB0E185-5198-4F4C-AC9C-D926E1DB0E3E}" destId="{6E05ADA3-E279-4CD3-9972-F4393951EAF7}" srcOrd="0" destOrd="0" presId="urn:microsoft.com/office/officeart/2005/8/layout/hierarchy1"/>
    <dgm:cxn modelId="{DA408E70-9013-401C-AA82-F52E10D4F9E8}" type="presOf" srcId="{512B0A20-9CE6-44A5-B05A-E9058EAB13C1}" destId="{33386030-D9EA-4A30-8C09-CBD8FCE83A89}" srcOrd="0" destOrd="0" presId="urn:microsoft.com/office/officeart/2005/8/layout/hierarchy1"/>
    <dgm:cxn modelId="{D9187F42-99E7-407C-ADCC-6DBE8CFEF515}" type="presOf" srcId="{F0237333-E855-46D8-9F11-61A0BDABCBB8}" destId="{DFE8A620-BD91-49B2-BBF1-F8BA21DF4994}" srcOrd="0" destOrd="0" presId="urn:microsoft.com/office/officeart/2005/8/layout/hierarchy1"/>
    <dgm:cxn modelId="{CDC4C9D9-9470-4BDC-AA42-5CB391FE691B}" type="presOf" srcId="{CFC64D2B-4BA2-448F-B5D2-E2FCE587FCE8}" destId="{D818E74B-0258-4E85-8235-8091F5AA027D}" srcOrd="0" destOrd="0" presId="urn:microsoft.com/office/officeart/2005/8/layout/hierarchy1"/>
    <dgm:cxn modelId="{044957B9-EEE0-4728-A7F0-13FBF15F9026}" type="presOf" srcId="{94C3E655-93A9-4BE2-B932-47F0AE992D6C}" destId="{C7288197-F3AF-43C6-BEE0-000ECA446136}" srcOrd="0" destOrd="0" presId="urn:microsoft.com/office/officeart/2005/8/layout/hierarchy1"/>
    <dgm:cxn modelId="{176D910C-966D-464B-8F22-8616208E50A1}" type="presOf" srcId="{AA9C4E25-E42D-4622-94AD-4AD006EFCACE}" destId="{6AF3C411-5ADB-4354-8619-3F75DD3EEFE0}" srcOrd="0" destOrd="0" presId="urn:microsoft.com/office/officeart/2005/8/layout/hierarchy1"/>
    <dgm:cxn modelId="{DCC7FB5C-91C6-4A7E-BCDA-A7F94FF60FFB}" type="presOf" srcId="{CA2976A2-31F4-427E-97DA-DFCD06F3736D}" destId="{C98AF3BF-55FD-4DFF-90E8-0A5AB7554096}" srcOrd="0" destOrd="0" presId="urn:microsoft.com/office/officeart/2005/8/layout/hierarchy1"/>
    <dgm:cxn modelId="{BC10CFDB-0BDE-40F6-A240-E86D94FEB5D8}" srcId="{210B67CA-7D9F-429F-89E7-79877A2DBAF7}" destId="{FD09AE78-B3FD-436D-8991-04D5AD21CC9C}" srcOrd="4" destOrd="0" parTransId="{A59EC7E2-9431-4C7F-B029-729090222D9A}" sibTransId="{43217307-D189-42F7-B75D-307568BB7BA2}"/>
    <dgm:cxn modelId="{85954F74-6556-4AAD-9A52-4B1388FF94CC}" type="presOf" srcId="{94285B8C-0A3D-42D2-888D-DFB65550A9CB}" destId="{97CE4AA2-358B-4590-80D1-9B83B8BEE1F4}" srcOrd="0" destOrd="0" presId="urn:microsoft.com/office/officeart/2005/8/layout/hierarchy1"/>
    <dgm:cxn modelId="{0C304CD7-B407-401D-9294-75103EB68B86}" srcId="{FD09AE78-B3FD-436D-8991-04D5AD21CC9C}" destId="{94C3B460-DDF6-45BA-91FC-6F9CBAD90DF9}" srcOrd="0" destOrd="0" parTransId="{64FFDED6-D3DD-44BF-BCA2-10E869C461F5}" sibTransId="{EEDB081F-3B4F-4545-9FD4-EA180E75D7F5}"/>
    <dgm:cxn modelId="{EFF64C24-7AE3-4E45-BDD8-55843B00F709}" srcId="{169C42F0-DC4E-4FD7-AE60-38FAB4489B12}" destId="{3BCB2689-34FA-43F4-A5FE-F9AA37C151FC}" srcOrd="0" destOrd="0" parTransId="{D75E0895-6B9F-4F3B-BFF6-F1BB7552C65B}" sibTransId="{C0959A6E-378C-4C71-B5A0-50485D2E8818}"/>
    <dgm:cxn modelId="{21B36714-1501-42D3-8472-BE59060F0DBF}" type="presOf" srcId="{87432156-9A61-4D78-A7AC-16386A246A40}" destId="{07B31EA0-536B-40A4-BED7-25B5D2A66993}" srcOrd="0" destOrd="0" presId="urn:microsoft.com/office/officeart/2005/8/layout/hierarchy1"/>
    <dgm:cxn modelId="{1FAAFDBF-7032-45F3-9571-DD66DC2C932F}" srcId="{54F76168-67C5-4396-9386-F237F34A2CDE}" destId="{3DCFA690-9371-495F-B5F2-A7DD139DD87D}" srcOrd="0" destOrd="0" parTransId="{859364D0-DAE5-49AF-BF2D-BF7D02DF3D91}" sibTransId="{5D1EE345-6D77-426C-AA5D-B607D4D93335}"/>
    <dgm:cxn modelId="{6C49A912-9F2D-4FB7-9ADF-1C05E6D92D37}" type="presOf" srcId="{6C1DFC73-1D71-4866-B55A-19AA454F0490}" destId="{CF94C863-4B6E-4F38-B0EF-842C7B07BA34}" srcOrd="0" destOrd="0" presId="urn:microsoft.com/office/officeart/2005/8/layout/hierarchy1"/>
    <dgm:cxn modelId="{BA24EF16-EEFD-4C34-A708-7D49C77876D5}" type="presOf" srcId="{2DA8FFEA-99AE-4F59-BBAE-5C1A0B5F65C2}" destId="{3043933C-2F45-4313-8FD3-9F1A968AB0C2}" srcOrd="0" destOrd="0" presId="urn:microsoft.com/office/officeart/2005/8/layout/hierarchy1"/>
    <dgm:cxn modelId="{41D0DAC5-C916-456B-BA21-002A38D50FF0}" type="presOf" srcId="{0B5AFB48-BE37-44FD-AEF4-D755C9E0A47F}" destId="{6A0C1255-10B7-43E5-B73A-F0CB46936F42}" srcOrd="0" destOrd="0" presId="urn:microsoft.com/office/officeart/2005/8/layout/hierarchy1"/>
    <dgm:cxn modelId="{E274C518-2E41-4E3F-AF94-E93D62E7EC60}" type="presOf" srcId="{78AFB17D-9819-4C64-81DC-577459E65E15}" destId="{2A8CD07E-1647-48FF-997D-ED59513B0EAF}" srcOrd="0" destOrd="0" presId="urn:microsoft.com/office/officeart/2005/8/layout/hierarchy1"/>
    <dgm:cxn modelId="{B259C137-90EB-4827-BE48-E3A8CC3AECCC}" srcId="{71F38CD4-061D-4953-B83C-10B4AC06B566}" destId="{AA9C4E25-E42D-4622-94AD-4AD006EFCACE}" srcOrd="0" destOrd="0" parTransId="{433C844A-159D-48A4-8768-182913061A8C}" sibTransId="{CACA4A59-EECC-49B4-BFE7-B4A683F4DB14}"/>
    <dgm:cxn modelId="{4F888269-08D3-4AB5-AA54-E9F0391BB15A}" srcId="{FF154413-6A96-4458-9A72-0D8E6B4D5D71}" destId="{15ED35DC-C377-4670-838A-81735C84C72D}" srcOrd="0" destOrd="0" parTransId="{B1F0847C-2025-427E-8A22-BAD1DF8AAD5E}" sibTransId="{EEC768CF-4613-41A3-9CD6-04774041B118}"/>
    <dgm:cxn modelId="{EB0EE6ED-2910-4646-A32B-FC2B98ABBCE9}" type="presOf" srcId="{CDD8EAD3-3073-4EAA-A6EB-8B0287255583}" destId="{6213BA67-7DB3-4C02-9FBF-9D0705868BD3}" srcOrd="0" destOrd="0" presId="urn:microsoft.com/office/officeart/2005/8/layout/hierarchy1"/>
    <dgm:cxn modelId="{FE8C89E0-7433-49FA-8438-E1C689D46954}" type="presOf" srcId="{492EECDD-9BFD-4E1C-886E-9A35AF8B2C69}" destId="{8D66A31A-E9EC-44AC-AD7B-F5063C1CC5E2}" srcOrd="0" destOrd="0" presId="urn:microsoft.com/office/officeart/2005/8/layout/hierarchy1"/>
    <dgm:cxn modelId="{BAA66696-0C81-4494-9AC1-2A02A2F5BBFD}" type="presOf" srcId="{03BB8060-F20F-4911-BC68-4A3241DCB39A}" destId="{FC30C52C-1A60-4D39-9E3A-DDD72EEB2742}" srcOrd="0" destOrd="0" presId="urn:microsoft.com/office/officeart/2005/8/layout/hierarchy1"/>
    <dgm:cxn modelId="{6650E8ED-0929-4994-8C15-3D2F8C4E97CC}" type="presOf" srcId="{A59EC7E2-9431-4C7F-B029-729090222D9A}" destId="{8FA32E1D-EFBD-425D-8136-6A6CA436E43A}" srcOrd="0" destOrd="0" presId="urn:microsoft.com/office/officeart/2005/8/layout/hierarchy1"/>
    <dgm:cxn modelId="{B6E8E962-0052-4102-9EB2-09D3FAF61851}" type="presOf" srcId="{DF0E7525-A5A6-4BDA-8EEC-7B702082AC90}" destId="{EB1D1E49-C71E-4456-AEB7-7271D1A2F063}" srcOrd="0" destOrd="0" presId="urn:microsoft.com/office/officeart/2005/8/layout/hierarchy1"/>
    <dgm:cxn modelId="{6BE7E921-BD58-46E7-814A-FAAEC5FA418B}" type="presOf" srcId="{210B67CA-7D9F-429F-89E7-79877A2DBAF7}" destId="{BC75AE36-36E8-4CE4-BF08-78D394782E5C}" srcOrd="0" destOrd="0" presId="urn:microsoft.com/office/officeart/2005/8/layout/hierarchy1"/>
    <dgm:cxn modelId="{5F73ACE7-82F6-4A2F-8EB7-6DDD8F0D6320}" srcId="{5B863128-0487-4F02-95ED-9D638E78ED57}" destId="{94C3E655-93A9-4BE2-B932-47F0AE992D6C}" srcOrd="0" destOrd="0" parTransId="{C1D13263-B87A-4562-AD6B-144153FCC03C}" sibTransId="{EE2B75D1-617A-4EA1-8CEE-13F80E520167}"/>
    <dgm:cxn modelId="{1575DB4F-D2DE-4474-98F1-C751B2341B15}" type="presOf" srcId="{A6D9A70F-DE0D-4ACB-90A6-7BB5E9177EB5}" destId="{B392624B-1EF6-40B3-9F28-71D3F6F05A8B}" srcOrd="0" destOrd="0" presId="urn:microsoft.com/office/officeart/2005/8/layout/hierarchy1"/>
    <dgm:cxn modelId="{93A07990-996E-460E-9C84-714AB09E85FE}" srcId="{210B67CA-7D9F-429F-89E7-79877A2DBAF7}" destId="{A6D9A70F-DE0D-4ACB-90A6-7BB5E9177EB5}" srcOrd="7" destOrd="0" parTransId="{2B2715BE-D10E-43BF-BD60-375F0D87A6ED}" sibTransId="{B98CD5D1-8AF7-4AA8-AE4D-6DCA13FD7530}"/>
    <dgm:cxn modelId="{CC3F32DF-07BA-401E-8954-367A0B6A24E3}" srcId="{492F08E5-E1DF-4FA1-9C8D-E14385C535E9}" destId="{C183B210-1EF5-4096-91FF-C110076E04CD}" srcOrd="0" destOrd="0" parTransId="{FDB0E185-5198-4F4C-AC9C-D926E1DB0E3E}" sibTransId="{0AA395AF-4F5C-4F5A-9D79-CE25BCCEF26B}"/>
    <dgm:cxn modelId="{40D6D8D6-AB1B-4B22-BE5C-9F4B5901602C}" srcId="{4AE72B89-B033-4178-9365-6F239C7F1628}" destId="{D8D5CC27-A17E-4608-9210-06703B66DCC8}" srcOrd="0" destOrd="0" parTransId="{492EECDD-9BFD-4E1C-886E-9A35AF8B2C69}" sibTransId="{610BE6FD-CF86-46AD-A4A8-8A9332944B34}"/>
    <dgm:cxn modelId="{90F9FD2E-5E13-40E2-81EC-8DE9786552BC}" srcId="{210B67CA-7D9F-429F-89E7-79877A2DBAF7}" destId="{02F4BE46-38FB-43E4-B504-3C48669DE63A}" srcOrd="2" destOrd="0" parTransId="{E268050A-F166-4514-9B4E-061A1411166F}" sibTransId="{FE8A3A0B-35B0-4D85-82B0-7443E40BD937}"/>
    <dgm:cxn modelId="{C2211ACC-5A06-4E4D-87DD-253F6EED2651}" type="presOf" srcId="{02F4BE46-38FB-43E4-B504-3C48669DE63A}" destId="{D7FE8324-6FA4-4166-8DE0-7244A41C895B}" srcOrd="0" destOrd="0" presId="urn:microsoft.com/office/officeart/2005/8/layout/hierarchy1"/>
    <dgm:cxn modelId="{3465F9C6-6813-4965-A069-109392B6ECA2}" type="presOf" srcId="{9FF6F22B-4704-48E7-AFB7-A47E6AF313C8}" destId="{39290893-DDF1-4DCC-A9DE-B6914F500FD9}" srcOrd="0" destOrd="0" presId="urn:microsoft.com/office/officeart/2005/8/layout/hierarchy1"/>
    <dgm:cxn modelId="{61270B14-2D7C-4E92-801E-AB2D852E9432}" type="presOf" srcId="{9DBCF909-2DE9-42A7-963D-5DC9CEEAA0B0}" destId="{093AA8D6-C5BC-4351-B227-A82F4952D1FB}" srcOrd="0" destOrd="0" presId="urn:microsoft.com/office/officeart/2005/8/layout/hierarchy1"/>
    <dgm:cxn modelId="{179AA87C-1379-49ED-93AF-F95CC4C7759E}" srcId="{94C3E655-93A9-4BE2-B932-47F0AE992D6C}" destId="{71F38CD4-061D-4953-B83C-10B4AC06B566}" srcOrd="0" destOrd="0" parTransId="{FB6E7540-2F6E-4DC7-8AB3-80E32A7061BC}" sibTransId="{7B4C5816-163F-41F8-A232-E6B4B0A69CF4}"/>
    <dgm:cxn modelId="{8EB3C4B5-CCD5-4FB1-A4AB-CD50B521BEAE}" type="presOf" srcId="{5DEF2BE7-AC36-4A64-BE94-D74A619906F8}" destId="{C5F1EBE2-BCB3-4A5B-823C-1AA921321BAC}" srcOrd="0" destOrd="0" presId="urn:microsoft.com/office/officeart/2005/8/layout/hierarchy1"/>
    <dgm:cxn modelId="{A2071459-EA56-45AF-90CF-433A804393ED}" srcId="{15CA96C8-0573-44E5-9F78-C29532626C20}" destId="{492F08E5-E1DF-4FA1-9C8D-E14385C535E9}" srcOrd="0" destOrd="0" parTransId="{2FCB3E74-2918-4F5A-AE1D-5C4C61DF730B}" sibTransId="{E7CB4738-0D5B-466D-A03F-26E3E41CA9C4}"/>
    <dgm:cxn modelId="{FD15F9F3-B646-4AED-B550-0CB5D1963C5D}" type="presOf" srcId="{BE854322-9A78-456A-8EE3-CC6855812E5A}" destId="{55CD5ADB-EF16-4115-8946-2B5E71BCB5CA}" srcOrd="0" destOrd="0" presId="urn:microsoft.com/office/officeart/2005/8/layout/hierarchy1"/>
    <dgm:cxn modelId="{6AB58788-298C-4C8F-988E-F9383DA322D2}" type="presOf" srcId="{2FCB3E74-2918-4F5A-AE1D-5C4C61DF730B}" destId="{F9C01B53-90E6-4742-822D-D10322A1E084}" srcOrd="0" destOrd="0" presId="urn:microsoft.com/office/officeart/2005/8/layout/hierarchy1"/>
    <dgm:cxn modelId="{5F2691FB-62B2-4E08-99A2-B0B7EA43452F}" type="presOf" srcId="{D75E0895-6B9F-4F3B-BFF6-F1BB7552C65B}" destId="{D4604184-F008-4688-B95A-2CF42F070703}" srcOrd="0" destOrd="0" presId="urn:microsoft.com/office/officeart/2005/8/layout/hierarchy1"/>
    <dgm:cxn modelId="{43567261-AA9E-4B26-8973-D6E4BDB7237A}" srcId="{2DA8FFEA-99AE-4F59-BBAE-5C1A0B5F65C2}" destId="{9DBCF909-2DE9-42A7-963D-5DC9CEEAA0B0}" srcOrd="0" destOrd="0" parTransId="{19E7B673-024A-47D3-A071-20DC2BB5B80B}" sibTransId="{3D813CCC-68AD-4DF7-A1A3-FE9100B11049}"/>
    <dgm:cxn modelId="{C0DE8A77-A5F2-4E3B-9E11-E97645BE93A3}" type="presOf" srcId="{0FD67EE7-EC68-4CB5-999C-B299BC54B9F0}" destId="{EE028F2A-31CD-4249-BD9E-1E90F9A55BDF}" srcOrd="0" destOrd="0" presId="urn:microsoft.com/office/officeart/2005/8/layout/hierarchy1"/>
    <dgm:cxn modelId="{D4115985-277F-4EC8-89FF-56A0BDC54E38}" srcId="{3BCB2689-34FA-43F4-A5FE-F9AA37C151FC}" destId="{F945423D-6794-447B-9CBD-4960B7ADDA9A}" srcOrd="0" destOrd="0" parTransId="{B9BDEF28-11CB-4126-9358-7D28B6814EC2}" sibTransId="{A296A464-11B1-4EEE-B927-E45DFA8BCFE3}"/>
    <dgm:cxn modelId="{E6B514B5-0EC5-425B-B015-E3D14F015F08}" type="presOf" srcId="{859364D0-DAE5-49AF-BF2D-BF7D02DF3D91}" destId="{802D8834-5F81-478A-9CAB-3F599FE8B7F2}" srcOrd="0" destOrd="0" presId="urn:microsoft.com/office/officeart/2005/8/layout/hierarchy1"/>
    <dgm:cxn modelId="{3347B3CE-0F6B-4E17-AAA9-4B61A9131A6B}" srcId="{616F355F-3EC0-4CE0-BB49-BD45E5440E88}" destId="{3E23ABFA-B990-4D1A-8156-142810591F76}" srcOrd="0" destOrd="0" parTransId="{9FF6F22B-4704-48E7-AFB7-A47E6AF313C8}" sibTransId="{B091F9DF-F0C7-4CC4-A39B-9E26E08681C9}"/>
    <dgm:cxn modelId="{3B797805-3C78-452D-95D5-E672D41846B8}" srcId="{8FE7B7B7-3D06-406F-AC80-1842C7187E00}" destId="{1C48CD4E-F479-4EAE-8F99-84129D7AD1E0}" srcOrd="0" destOrd="0" parTransId="{CDD8EAD3-3073-4EAA-A6EB-8B0287255583}" sibTransId="{E21E0D13-4756-4742-B355-B57544319AF8}"/>
    <dgm:cxn modelId="{A75F610B-27D5-46BB-833E-8A3E626A7C8A}" type="presOf" srcId="{93FD9F16-07A6-44BB-8D86-BC58EF2B2DD0}" destId="{0B060AF9-F3C2-4B78-9FB4-757FDCC543C1}" srcOrd="0" destOrd="0" presId="urn:microsoft.com/office/officeart/2005/8/layout/hierarchy1"/>
    <dgm:cxn modelId="{7A128443-2A75-44EF-925D-5F26BEB781AF}" type="presOf" srcId="{806B5C3A-A724-4B4A-B6C6-99CE6B4CFC1D}" destId="{5F0BB6AD-6B10-4821-9CCE-00D2FDD192B1}" srcOrd="0" destOrd="0" presId="urn:microsoft.com/office/officeart/2005/8/layout/hierarchy1"/>
    <dgm:cxn modelId="{3F572E06-8ED9-4E4A-BF00-538EA5881761}" type="presOf" srcId="{3BCB2689-34FA-43F4-A5FE-F9AA37C151FC}" destId="{71511B56-D25E-4A7F-BA40-3EFF05A6C1A5}" srcOrd="0" destOrd="0" presId="urn:microsoft.com/office/officeart/2005/8/layout/hierarchy1"/>
    <dgm:cxn modelId="{651F2C22-7CA0-40C8-B2D7-49C7371C897E}" srcId="{02F4BE46-38FB-43E4-B504-3C48669DE63A}" destId="{15CA96C8-0573-44E5-9F78-C29532626C20}" srcOrd="0" destOrd="0" parTransId="{87432156-9A61-4D78-A7AC-16386A246A40}" sibTransId="{F6A9D5DE-D5E9-4671-BDFA-C050FF52C37C}"/>
    <dgm:cxn modelId="{02F28781-7207-464E-A763-B2E9611AFF67}" type="presOf" srcId="{85181C6B-6518-4BA8-9118-3A3B2F826CA8}" destId="{72044A5C-C341-4C16-9837-1B2B2D1C7DFD}" srcOrd="0" destOrd="0" presId="urn:microsoft.com/office/officeart/2005/8/layout/hierarchy1"/>
    <dgm:cxn modelId="{8DE9E736-A871-4589-8E31-E2D8F4D890EE}" type="presOf" srcId="{94C3B460-DDF6-45BA-91FC-6F9CBAD90DF9}" destId="{05FB4DE5-2E55-4260-9766-990BA20706E1}" srcOrd="0" destOrd="0" presId="urn:microsoft.com/office/officeart/2005/8/layout/hierarchy1"/>
    <dgm:cxn modelId="{A67F820C-C34B-4FEF-99BF-673A3804B35C}" srcId="{D8D5CC27-A17E-4608-9210-06703B66DCC8}" destId="{CFC64D2B-4BA2-448F-B5D2-E2FCE587FCE8}" srcOrd="0" destOrd="0" parTransId="{BE854322-9A78-456A-8EE3-CC6855812E5A}" sibTransId="{79776270-163D-44EE-A467-B02ABC305482}"/>
    <dgm:cxn modelId="{CFE25595-A859-488C-96F7-E95348182758}" type="presOf" srcId="{23E998A6-320F-4910-87F7-0F621454DF88}" destId="{D1A6AD20-B412-4156-B298-00D629383636}" srcOrd="0" destOrd="0" presId="urn:microsoft.com/office/officeart/2005/8/layout/hierarchy1"/>
    <dgm:cxn modelId="{3B18D7B4-D3C2-4C16-B542-8ABF93EF657D}" srcId="{B2294CAA-5899-420D-BED3-969487002DD0}" destId="{8A88D208-CDF5-4FB3-9EED-DA9588A626D2}" srcOrd="0" destOrd="0" parTransId="{0FD67EE7-EC68-4CB5-999C-B299BC54B9F0}" sibTransId="{B48AB449-AE4D-4FDD-818D-1E2B9307F10F}"/>
    <dgm:cxn modelId="{A7EE5386-282F-4570-9C05-D203641295FC}" type="presOf" srcId="{57BBDC05-1A6E-4D24-8F35-927E0AD5AE6E}" destId="{0A469D69-7F65-43FA-A64D-6C463159513D}" srcOrd="0" destOrd="0" presId="urn:microsoft.com/office/officeart/2005/8/layout/hierarchy1"/>
    <dgm:cxn modelId="{8BD3D16E-0265-4E21-8289-D456E84F53C3}" type="presOf" srcId="{4AE72B89-B033-4178-9365-6F239C7F1628}" destId="{3CAE763A-C8B1-428F-A05E-9B63D3984D40}" srcOrd="0" destOrd="0" presId="urn:microsoft.com/office/officeart/2005/8/layout/hierarchy1"/>
    <dgm:cxn modelId="{B14C589C-850D-48E8-83AB-559CA68A55A9}" srcId="{210B67CA-7D9F-429F-89E7-79877A2DBAF7}" destId="{5DEF2BE7-AC36-4A64-BE94-D74A619906F8}" srcOrd="0" destOrd="0" parTransId="{CA2976A2-31F4-427E-97DA-DFCD06F3736D}" sibTransId="{2FA3B6D7-179F-4442-8F88-3C1328D91072}"/>
    <dgm:cxn modelId="{96D5B8D5-36E1-4F3E-91A3-6B59526C1995}" type="presOf" srcId="{71F38CD4-061D-4953-B83C-10B4AC06B566}" destId="{B7C6B45A-2C68-4D39-AC73-75CF0E992784}" srcOrd="0" destOrd="0" presId="urn:microsoft.com/office/officeart/2005/8/layout/hierarchy1"/>
    <dgm:cxn modelId="{DB26B5A8-E07D-444F-89CB-2744295083C4}" type="presOf" srcId="{B1F0847C-2025-427E-8A22-BAD1DF8AAD5E}" destId="{9D6DD8C0-E34D-43BD-84FB-9C88B6CFAFF0}" srcOrd="0" destOrd="0" presId="urn:microsoft.com/office/officeart/2005/8/layout/hierarchy1"/>
    <dgm:cxn modelId="{5A79A24B-F201-4EBF-98A7-D37F4EA4AACE}" srcId="{78AFB17D-9819-4C64-81DC-577459E65E15}" destId="{210B67CA-7D9F-429F-89E7-79877A2DBAF7}" srcOrd="0" destOrd="0" parTransId="{814A5346-DEC5-4AFD-99B8-73B162F45050}" sibTransId="{0D254CDC-FA91-4253-B047-EA724B2DE787}"/>
    <dgm:cxn modelId="{7D7B7647-8E01-4BB6-8CA3-43F39C0DD253}" type="presOf" srcId="{FB6E7540-2F6E-4DC7-8AB3-80E32A7061BC}" destId="{F81956B8-7B51-4A71-A8D2-D28AC8B18085}" srcOrd="0" destOrd="0" presId="urn:microsoft.com/office/officeart/2005/8/layout/hierarchy1"/>
    <dgm:cxn modelId="{6609B2A5-0305-4B1B-B633-C95722A0D571}" srcId="{210B67CA-7D9F-429F-89E7-79877A2DBAF7}" destId="{616F355F-3EC0-4CE0-BB49-BD45E5440E88}" srcOrd="1" destOrd="0" parTransId="{57BBDC05-1A6E-4D24-8F35-927E0AD5AE6E}" sibTransId="{1D1E8AD1-D7E7-4BAA-8766-91C9650E6DBA}"/>
    <dgm:cxn modelId="{3E306030-AA00-42A8-BAF5-906FABB96932}" type="presOf" srcId="{616F355F-3EC0-4CE0-BB49-BD45E5440E88}" destId="{E250B34A-CBF3-40DB-A9BA-A173A150701C}" srcOrd="0" destOrd="0" presId="urn:microsoft.com/office/officeart/2005/8/layout/hierarchy1"/>
    <dgm:cxn modelId="{41B3DCCF-2C62-4742-8E20-39E39ADC3AC9}" srcId="{9DBCF909-2DE9-42A7-963D-5DC9CEEAA0B0}" destId="{B2294CAA-5899-420D-BED3-969487002DD0}" srcOrd="0" destOrd="0" parTransId="{23E998A6-320F-4910-87F7-0F621454DF88}" sibTransId="{130F29F5-825A-433C-AC9D-A4FE527480B1}"/>
    <dgm:cxn modelId="{F1F99D0D-0EDB-4A2F-BAE2-20D9D22D010A}" type="presOf" srcId="{C1D13263-B87A-4562-AD6B-144153FCC03C}" destId="{3037CC2E-D64C-4BF9-ACB6-57419178E510}" srcOrd="0" destOrd="0" presId="urn:microsoft.com/office/officeart/2005/8/layout/hierarchy1"/>
    <dgm:cxn modelId="{D5EED373-2B16-40EF-8752-CCB8D5F10787}" type="presOf" srcId="{3DCFA690-9371-495F-B5F2-A7DD139DD87D}" destId="{B3E47400-D497-479F-ADE2-439A07BB6511}" srcOrd="0" destOrd="0" presId="urn:microsoft.com/office/officeart/2005/8/layout/hierarchy1"/>
    <dgm:cxn modelId="{1D28F61A-C15D-40B8-810A-C9A43BAC3621}" type="presOf" srcId="{8FE7B7B7-3D06-406F-AC80-1842C7187E00}" destId="{5523FD7E-43B5-4666-A5D0-BB2FD083F74D}" srcOrd="0" destOrd="0" presId="urn:microsoft.com/office/officeart/2005/8/layout/hierarchy1"/>
    <dgm:cxn modelId="{55854D27-0C9A-41CD-884D-EC04BD6C1F12}" type="presOf" srcId="{3E3DDD30-B677-43E5-A310-AFB9C8EF2824}" destId="{66E848A4-EFAF-41AD-8035-4E2A87C6C0DE}" srcOrd="0" destOrd="0" presId="urn:microsoft.com/office/officeart/2005/8/layout/hierarchy1"/>
    <dgm:cxn modelId="{01FAF7FE-E829-47F2-9FB3-D91EF0AFB8C4}" type="presOf" srcId="{9DE18F14-E658-484C-8278-CA5D406C9EEC}" destId="{89F8C4FA-28EC-4E77-AEFF-8A11EAB307C6}" srcOrd="0" destOrd="0" presId="urn:microsoft.com/office/officeart/2005/8/layout/hierarchy1"/>
    <dgm:cxn modelId="{D066D1E4-06B0-419D-AD8C-FFFCD6A25C25}" type="presParOf" srcId="{2A8CD07E-1647-48FF-997D-ED59513B0EAF}" destId="{186CE3CC-5B8E-4959-8152-D5216CA73C6E}" srcOrd="0" destOrd="0" presId="urn:microsoft.com/office/officeart/2005/8/layout/hierarchy1"/>
    <dgm:cxn modelId="{87EFC62F-A83D-4C99-8BF5-9E923138878F}" type="presParOf" srcId="{186CE3CC-5B8E-4959-8152-D5216CA73C6E}" destId="{DA0B3BE9-6FF9-4B00-AEE0-E457CEE2BC8F}" srcOrd="0" destOrd="0" presId="urn:microsoft.com/office/officeart/2005/8/layout/hierarchy1"/>
    <dgm:cxn modelId="{1E307524-5B4B-4990-AE6B-5F5D11B9C6AC}" type="presParOf" srcId="{DA0B3BE9-6FF9-4B00-AEE0-E457CEE2BC8F}" destId="{C4B2A8AE-4692-4075-90F0-B349E2822B78}" srcOrd="0" destOrd="0" presId="urn:microsoft.com/office/officeart/2005/8/layout/hierarchy1"/>
    <dgm:cxn modelId="{04023DBF-8C7D-492C-8D1F-DC9DCD89EEC4}" type="presParOf" srcId="{DA0B3BE9-6FF9-4B00-AEE0-E457CEE2BC8F}" destId="{BC75AE36-36E8-4CE4-BF08-78D394782E5C}" srcOrd="1" destOrd="0" presId="urn:microsoft.com/office/officeart/2005/8/layout/hierarchy1"/>
    <dgm:cxn modelId="{1B41CA16-4B7E-4BF1-A558-1DE6A32A8B24}" type="presParOf" srcId="{186CE3CC-5B8E-4959-8152-D5216CA73C6E}" destId="{D4258227-3351-49B3-9D34-F5F008BFBC00}" srcOrd="1" destOrd="0" presId="urn:microsoft.com/office/officeart/2005/8/layout/hierarchy1"/>
    <dgm:cxn modelId="{47CC1908-4750-4793-AB0E-378C9D920D17}" type="presParOf" srcId="{D4258227-3351-49B3-9D34-F5F008BFBC00}" destId="{C98AF3BF-55FD-4DFF-90E8-0A5AB7554096}" srcOrd="0" destOrd="0" presId="urn:microsoft.com/office/officeart/2005/8/layout/hierarchy1"/>
    <dgm:cxn modelId="{006CA1B0-25BC-4C55-B311-78E846B963F0}" type="presParOf" srcId="{D4258227-3351-49B3-9D34-F5F008BFBC00}" destId="{E5201EDD-2FDC-488C-A029-B2DBA2F079F5}" srcOrd="1" destOrd="0" presId="urn:microsoft.com/office/officeart/2005/8/layout/hierarchy1"/>
    <dgm:cxn modelId="{2EE778B3-9B62-403B-A170-D12AC332253E}" type="presParOf" srcId="{E5201EDD-2FDC-488C-A029-B2DBA2F079F5}" destId="{1B51D998-A4DD-4742-99AC-317D2FE03008}" srcOrd="0" destOrd="0" presId="urn:microsoft.com/office/officeart/2005/8/layout/hierarchy1"/>
    <dgm:cxn modelId="{990B465D-2A2C-4CAD-847D-C6C1E2760D2E}" type="presParOf" srcId="{1B51D998-A4DD-4742-99AC-317D2FE03008}" destId="{606EAAB3-DFED-4C39-B537-230D151F5734}" srcOrd="0" destOrd="0" presId="urn:microsoft.com/office/officeart/2005/8/layout/hierarchy1"/>
    <dgm:cxn modelId="{0EF3CA1A-0714-4EDC-92A9-3C75AC349977}" type="presParOf" srcId="{1B51D998-A4DD-4742-99AC-317D2FE03008}" destId="{C5F1EBE2-BCB3-4A5B-823C-1AA921321BAC}" srcOrd="1" destOrd="0" presId="urn:microsoft.com/office/officeart/2005/8/layout/hierarchy1"/>
    <dgm:cxn modelId="{7204D46B-BF15-4574-8CB7-F80939340FAC}" type="presParOf" srcId="{E5201EDD-2FDC-488C-A029-B2DBA2F079F5}" destId="{BFB569FB-9636-417C-A91A-B35E0F6986EC}" srcOrd="1" destOrd="0" presId="urn:microsoft.com/office/officeart/2005/8/layout/hierarchy1"/>
    <dgm:cxn modelId="{517444C9-2B38-4228-B624-EEA17447D26B}" type="presParOf" srcId="{BFB569FB-9636-417C-A91A-B35E0F6986EC}" destId="{B5EF43BC-9E9C-432B-96A8-2F7F4F0D55E2}" srcOrd="0" destOrd="0" presId="urn:microsoft.com/office/officeart/2005/8/layout/hierarchy1"/>
    <dgm:cxn modelId="{AC3874FC-12F1-41BD-BC52-EC1C8670BA96}" type="presParOf" srcId="{BFB569FB-9636-417C-A91A-B35E0F6986EC}" destId="{29A0FC83-4D4A-4C84-BCD3-E4BAF6D79021}" srcOrd="1" destOrd="0" presId="urn:microsoft.com/office/officeart/2005/8/layout/hierarchy1"/>
    <dgm:cxn modelId="{D3FABE62-F6C0-42E0-81A3-3001A53BCF04}" type="presParOf" srcId="{29A0FC83-4D4A-4C84-BCD3-E4BAF6D79021}" destId="{D0296D07-05D7-4A0D-A844-49F1A254CEFD}" srcOrd="0" destOrd="0" presId="urn:microsoft.com/office/officeart/2005/8/layout/hierarchy1"/>
    <dgm:cxn modelId="{7EA552C1-366F-4591-A1F4-4D1F6725D91D}" type="presParOf" srcId="{D0296D07-05D7-4A0D-A844-49F1A254CEFD}" destId="{B6F1BDC8-B264-4E17-AE63-EB46BD8C689B}" srcOrd="0" destOrd="0" presId="urn:microsoft.com/office/officeart/2005/8/layout/hierarchy1"/>
    <dgm:cxn modelId="{D5FD8942-ADCE-4952-8CEC-C14BB68423EC}" type="presParOf" srcId="{D0296D07-05D7-4A0D-A844-49F1A254CEFD}" destId="{5F0BB6AD-6B10-4821-9CCE-00D2FDD192B1}" srcOrd="1" destOrd="0" presId="urn:microsoft.com/office/officeart/2005/8/layout/hierarchy1"/>
    <dgm:cxn modelId="{4CD8F538-95CA-40CA-A011-916AE4E8E73F}" type="presParOf" srcId="{29A0FC83-4D4A-4C84-BCD3-E4BAF6D79021}" destId="{4D0035D7-C38E-4DCB-A95C-A596DD5445EE}" srcOrd="1" destOrd="0" presId="urn:microsoft.com/office/officeart/2005/8/layout/hierarchy1"/>
    <dgm:cxn modelId="{4336CDE3-BC82-4BD2-9508-F84C1416EB55}" type="presParOf" srcId="{4D0035D7-C38E-4DCB-A95C-A596DD5445EE}" destId="{0B060AF9-F3C2-4B78-9FB4-757FDCC543C1}" srcOrd="0" destOrd="0" presId="urn:microsoft.com/office/officeart/2005/8/layout/hierarchy1"/>
    <dgm:cxn modelId="{F071F399-AB25-45AB-AE03-F7A2CD0154E9}" type="presParOf" srcId="{4D0035D7-C38E-4DCB-A95C-A596DD5445EE}" destId="{A63807A9-D1D6-4B2C-8353-65D4A0DE65FE}" srcOrd="1" destOrd="0" presId="urn:microsoft.com/office/officeart/2005/8/layout/hierarchy1"/>
    <dgm:cxn modelId="{F686290F-89DA-4946-A247-A1680A250280}" type="presParOf" srcId="{A63807A9-D1D6-4B2C-8353-65D4A0DE65FE}" destId="{26D19305-288E-4782-9686-F83B939B2554}" srcOrd="0" destOrd="0" presId="urn:microsoft.com/office/officeart/2005/8/layout/hierarchy1"/>
    <dgm:cxn modelId="{21CFD8D8-44C8-459D-9666-5CB30FD84858}" type="presParOf" srcId="{26D19305-288E-4782-9686-F83B939B2554}" destId="{85F177D5-4823-4E63-9068-A188E7938F35}" srcOrd="0" destOrd="0" presId="urn:microsoft.com/office/officeart/2005/8/layout/hierarchy1"/>
    <dgm:cxn modelId="{DEF779CD-DA5E-4E4C-8F77-4A2E8EDB31EC}" type="presParOf" srcId="{26D19305-288E-4782-9686-F83B939B2554}" destId="{D6DEDF98-CC13-4A2A-A752-C6600B8D3D36}" srcOrd="1" destOrd="0" presId="urn:microsoft.com/office/officeart/2005/8/layout/hierarchy1"/>
    <dgm:cxn modelId="{550476D5-F386-45FF-8C53-94454702C302}" type="presParOf" srcId="{A63807A9-D1D6-4B2C-8353-65D4A0DE65FE}" destId="{7AF271F1-15F2-4F2D-B066-43AE51E26859}" srcOrd="1" destOrd="0" presId="urn:microsoft.com/office/officeart/2005/8/layout/hierarchy1"/>
    <dgm:cxn modelId="{F40D0F03-1A07-43AF-B401-78EB470D2629}" type="presParOf" srcId="{7AF271F1-15F2-4F2D-B066-43AE51E26859}" destId="{CF94C863-4B6E-4F38-B0EF-842C7B07BA34}" srcOrd="0" destOrd="0" presId="urn:microsoft.com/office/officeart/2005/8/layout/hierarchy1"/>
    <dgm:cxn modelId="{6E15A735-9FC7-430F-843A-0438CCFB456C}" type="presParOf" srcId="{7AF271F1-15F2-4F2D-B066-43AE51E26859}" destId="{B9B80A6D-8B61-4E5E-829E-C78C89195CA8}" srcOrd="1" destOrd="0" presId="urn:microsoft.com/office/officeart/2005/8/layout/hierarchy1"/>
    <dgm:cxn modelId="{001B2736-68DB-4846-BEEA-EB02C59BEF0F}" type="presParOf" srcId="{B9B80A6D-8B61-4E5E-829E-C78C89195CA8}" destId="{548FBB5A-EE43-4AF5-A0AD-B894EB21C279}" srcOrd="0" destOrd="0" presId="urn:microsoft.com/office/officeart/2005/8/layout/hierarchy1"/>
    <dgm:cxn modelId="{4800426E-87A7-4738-83C3-F6976E9765D3}" type="presParOf" srcId="{548FBB5A-EE43-4AF5-A0AD-B894EB21C279}" destId="{11E0942F-E6E0-4B1B-A56F-4005C5DEF6BB}" srcOrd="0" destOrd="0" presId="urn:microsoft.com/office/officeart/2005/8/layout/hierarchy1"/>
    <dgm:cxn modelId="{97081E24-0C31-478C-84B7-D3A05E970CDB}" type="presParOf" srcId="{548FBB5A-EE43-4AF5-A0AD-B894EB21C279}" destId="{35BB996B-CA3F-454B-8AA7-A99A19590FFB}" srcOrd="1" destOrd="0" presId="urn:microsoft.com/office/officeart/2005/8/layout/hierarchy1"/>
    <dgm:cxn modelId="{51F48745-DD5F-4B47-A98C-2ECB057A9EEB}" type="presParOf" srcId="{B9B80A6D-8B61-4E5E-829E-C78C89195CA8}" destId="{DEE1DB14-6DE2-4F8A-8879-58C972EB6C45}" srcOrd="1" destOrd="0" presId="urn:microsoft.com/office/officeart/2005/8/layout/hierarchy1"/>
    <dgm:cxn modelId="{EE96B0D1-D187-4B2F-B9CF-C010E9CACC06}" type="presParOf" srcId="{DEE1DB14-6DE2-4F8A-8879-58C972EB6C45}" destId="{802D8834-5F81-478A-9CAB-3F599FE8B7F2}" srcOrd="0" destOrd="0" presId="urn:microsoft.com/office/officeart/2005/8/layout/hierarchy1"/>
    <dgm:cxn modelId="{5211D48B-BD30-4D4C-AAED-AD58054F2923}" type="presParOf" srcId="{DEE1DB14-6DE2-4F8A-8879-58C972EB6C45}" destId="{3F982C61-4EC1-4122-9C00-A625DD60CCB3}" srcOrd="1" destOrd="0" presId="urn:microsoft.com/office/officeart/2005/8/layout/hierarchy1"/>
    <dgm:cxn modelId="{485338BD-BDE4-4903-A467-FFFE7718E7CF}" type="presParOf" srcId="{3F982C61-4EC1-4122-9C00-A625DD60CCB3}" destId="{E6523F37-95AA-468C-AB7C-3D91FC3747B7}" srcOrd="0" destOrd="0" presId="urn:microsoft.com/office/officeart/2005/8/layout/hierarchy1"/>
    <dgm:cxn modelId="{85CD07F5-169F-4771-801E-8BB2B9322D14}" type="presParOf" srcId="{E6523F37-95AA-468C-AB7C-3D91FC3747B7}" destId="{F12C6326-CE3D-4624-B7BA-FBB9904BB5BE}" srcOrd="0" destOrd="0" presId="urn:microsoft.com/office/officeart/2005/8/layout/hierarchy1"/>
    <dgm:cxn modelId="{361C9194-B69D-43BD-BA35-4153EB7FDFDC}" type="presParOf" srcId="{E6523F37-95AA-468C-AB7C-3D91FC3747B7}" destId="{B3E47400-D497-479F-ADE2-439A07BB6511}" srcOrd="1" destOrd="0" presId="urn:microsoft.com/office/officeart/2005/8/layout/hierarchy1"/>
    <dgm:cxn modelId="{BB4A46EB-C15E-4F1B-8C50-8A16BFED076E}" type="presParOf" srcId="{3F982C61-4EC1-4122-9C00-A625DD60CCB3}" destId="{568389D2-AE7D-4C7B-9CD2-A0985DA49276}" srcOrd="1" destOrd="0" presId="urn:microsoft.com/office/officeart/2005/8/layout/hierarchy1"/>
    <dgm:cxn modelId="{198BBFB9-0E18-4C77-836E-ED00557AE197}" type="presParOf" srcId="{D4258227-3351-49B3-9D34-F5F008BFBC00}" destId="{0A469D69-7F65-43FA-A64D-6C463159513D}" srcOrd="2" destOrd="0" presId="urn:microsoft.com/office/officeart/2005/8/layout/hierarchy1"/>
    <dgm:cxn modelId="{29D4DB74-F818-4C35-B628-B4FD2816BA08}" type="presParOf" srcId="{D4258227-3351-49B3-9D34-F5F008BFBC00}" destId="{BD6B37F8-7150-4A85-8379-2ED9EAA1341F}" srcOrd="3" destOrd="0" presId="urn:microsoft.com/office/officeart/2005/8/layout/hierarchy1"/>
    <dgm:cxn modelId="{C9DD2E96-1352-4AD4-A1BD-1A3119BDDDAC}" type="presParOf" srcId="{BD6B37F8-7150-4A85-8379-2ED9EAA1341F}" destId="{D9504A07-BCDF-46E6-A674-CABAE65DE864}" srcOrd="0" destOrd="0" presId="urn:microsoft.com/office/officeart/2005/8/layout/hierarchy1"/>
    <dgm:cxn modelId="{B781A7CF-D0AC-415A-AF7D-F9FB99752F31}" type="presParOf" srcId="{D9504A07-BCDF-46E6-A674-CABAE65DE864}" destId="{D79620C2-5560-4302-B96F-19FC2A638B2F}" srcOrd="0" destOrd="0" presId="urn:microsoft.com/office/officeart/2005/8/layout/hierarchy1"/>
    <dgm:cxn modelId="{58A4A123-054B-4EA6-BF87-0B69ADBDB19A}" type="presParOf" srcId="{D9504A07-BCDF-46E6-A674-CABAE65DE864}" destId="{E250B34A-CBF3-40DB-A9BA-A173A150701C}" srcOrd="1" destOrd="0" presId="urn:microsoft.com/office/officeart/2005/8/layout/hierarchy1"/>
    <dgm:cxn modelId="{255513B4-0021-48ED-BCEA-0AFD3AE77C74}" type="presParOf" srcId="{BD6B37F8-7150-4A85-8379-2ED9EAA1341F}" destId="{2B46C87A-69C2-41A7-8973-3810BB60280E}" srcOrd="1" destOrd="0" presId="urn:microsoft.com/office/officeart/2005/8/layout/hierarchy1"/>
    <dgm:cxn modelId="{9C59FBFA-2FDA-4C95-9125-F1061EE14292}" type="presParOf" srcId="{2B46C87A-69C2-41A7-8973-3810BB60280E}" destId="{39290893-DDF1-4DCC-A9DE-B6914F500FD9}" srcOrd="0" destOrd="0" presId="urn:microsoft.com/office/officeart/2005/8/layout/hierarchy1"/>
    <dgm:cxn modelId="{19403B0F-0A9D-4A82-BA8E-DB4B9C49C8D1}" type="presParOf" srcId="{2B46C87A-69C2-41A7-8973-3810BB60280E}" destId="{2CB9D02D-9AF1-4915-ADD1-61C9F9D4D091}" srcOrd="1" destOrd="0" presId="urn:microsoft.com/office/officeart/2005/8/layout/hierarchy1"/>
    <dgm:cxn modelId="{5BF5ED7C-B4F1-44EB-942A-C968D4ACFC11}" type="presParOf" srcId="{2CB9D02D-9AF1-4915-ADD1-61C9F9D4D091}" destId="{20BF8091-DCB4-41EA-80C2-9791BF3A8275}" srcOrd="0" destOrd="0" presId="urn:microsoft.com/office/officeart/2005/8/layout/hierarchy1"/>
    <dgm:cxn modelId="{38A24DA8-4AE7-458B-99D4-DA4F2CEE5969}" type="presParOf" srcId="{20BF8091-DCB4-41EA-80C2-9791BF3A8275}" destId="{4B80E24F-D5F1-4D45-998A-22765440A820}" srcOrd="0" destOrd="0" presId="urn:microsoft.com/office/officeart/2005/8/layout/hierarchy1"/>
    <dgm:cxn modelId="{E92D1121-98E2-41E9-A125-0CCFBD11B52B}" type="presParOf" srcId="{20BF8091-DCB4-41EA-80C2-9791BF3A8275}" destId="{7D549B2A-55C1-432E-9519-626767D838CC}" srcOrd="1" destOrd="0" presId="urn:microsoft.com/office/officeart/2005/8/layout/hierarchy1"/>
    <dgm:cxn modelId="{7764014D-BA2A-4B29-A5BD-BFE26AAD2DED}" type="presParOf" srcId="{2CB9D02D-9AF1-4915-ADD1-61C9F9D4D091}" destId="{57FC3A73-5EC7-4109-87AC-2E96C34DC703}" srcOrd="1" destOrd="0" presId="urn:microsoft.com/office/officeart/2005/8/layout/hierarchy1"/>
    <dgm:cxn modelId="{0FCA8875-5040-47E3-AB47-10FFA103E9E4}" type="presParOf" srcId="{57FC3A73-5EC7-4109-87AC-2E96C34DC703}" destId="{B434478E-289F-42FD-A16A-6D8C0BE8F631}" srcOrd="0" destOrd="0" presId="urn:microsoft.com/office/officeart/2005/8/layout/hierarchy1"/>
    <dgm:cxn modelId="{233042DB-B73B-47E7-BA04-9B1161C49330}" type="presParOf" srcId="{57FC3A73-5EC7-4109-87AC-2E96C34DC703}" destId="{C738A7FB-2E6A-4326-8BD0-4E1F27D6B7D3}" srcOrd="1" destOrd="0" presId="urn:microsoft.com/office/officeart/2005/8/layout/hierarchy1"/>
    <dgm:cxn modelId="{B2017DBE-158F-4460-92DB-0F1F842C3141}" type="presParOf" srcId="{C738A7FB-2E6A-4326-8BD0-4E1F27D6B7D3}" destId="{B7CE1E20-0A08-4AF5-B82B-9F7F59715880}" srcOrd="0" destOrd="0" presId="urn:microsoft.com/office/officeart/2005/8/layout/hierarchy1"/>
    <dgm:cxn modelId="{7AB73620-7682-44D3-9ABD-3C57D52A8678}" type="presParOf" srcId="{B7CE1E20-0A08-4AF5-B82B-9F7F59715880}" destId="{3FC3B2A9-135A-4B17-9BEE-68EA907D5E3C}" srcOrd="0" destOrd="0" presId="urn:microsoft.com/office/officeart/2005/8/layout/hierarchy1"/>
    <dgm:cxn modelId="{3962A625-5A15-4768-B454-8B05284FCFDF}" type="presParOf" srcId="{B7CE1E20-0A08-4AF5-B82B-9F7F59715880}" destId="{45E3C338-44DD-4CDE-AAD1-CDC8B2B09518}" srcOrd="1" destOrd="0" presId="urn:microsoft.com/office/officeart/2005/8/layout/hierarchy1"/>
    <dgm:cxn modelId="{CF1CA1ED-04DD-4E08-830D-94A113DE933D}" type="presParOf" srcId="{C738A7FB-2E6A-4326-8BD0-4E1F27D6B7D3}" destId="{299D3E45-379C-424D-B98B-D8862C59AB90}" srcOrd="1" destOrd="0" presId="urn:microsoft.com/office/officeart/2005/8/layout/hierarchy1"/>
    <dgm:cxn modelId="{AC485424-22D7-48BA-BD72-ADCA6613CD4C}" type="presParOf" srcId="{299D3E45-379C-424D-B98B-D8862C59AB90}" destId="{D4604184-F008-4688-B95A-2CF42F070703}" srcOrd="0" destOrd="0" presId="urn:microsoft.com/office/officeart/2005/8/layout/hierarchy1"/>
    <dgm:cxn modelId="{9AC64886-B7F8-4C3C-8615-E8E8DA3CA25A}" type="presParOf" srcId="{299D3E45-379C-424D-B98B-D8862C59AB90}" destId="{D28B04A1-4F53-4D0F-BDD2-CC9BF9A62D7D}" srcOrd="1" destOrd="0" presId="urn:microsoft.com/office/officeart/2005/8/layout/hierarchy1"/>
    <dgm:cxn modelId="{4CCDA6C6-B3B7-40BA-8051-B7AF31DE9DD5}" type="presParOf" srcId="{D28B04A1-4F53-4D0F-BDD2-CC9BF9A62D7D}" destId="{C78934E2-3635-434A-B2CF-3FC7637412E3}" srcOrd="0" destOrd="0" presId="urn:microsoft.com/office/officeart/2005/8/layout/hierarchy1"/>
    <dgm:cxn modelId="{07245665-B28C-475C-96A5-F153E35AD2D3}" type="presParOf" srcId="{C78934E2-3635-434A-B2CF-3FC7637412E3}" destId="{4E9A276A-263D-414A-8E59-734ED16B7085}" srcOrd="0" destOrd="0" presId="urn:microsoft.com/office/officeart/2005/8/layout/hierarchy1"/>
    <dgm:cxn modelId="{155D6702-A444-4267-97AF-7E233FB8B15B}" type="presParOf" srcId="{C78934E2-3635-434A-B2CF-3FC7637412E3}" destId="{71511B56-D25E-4A7F-BA40-3EFF05A6C1A5}" srcOrd="1" destOrd="0" presId="urn:microsoft.com/office/officeart/2005/8/layout/hierarchy1"/>
    <dgm:cxn modelId="{E3C9999E-B5E0-432A-8AE4-70FC59202A48}" type="presParOf" srcId="{D28B04A1-4F53-4D0F-BDD2-CC9BF9A62D7D}" destId="{9689E8A7-B236-495E-BE47-ADCBB15610AD}" srcOrd="1" destOrd="0" presId="urn:microsoft.com/office/officeart/2005/8/layout/hierarchy1"/>
    <dgm:cxn modelId="{44B3D53C-2C54-4B85-8A35-004343435C31}" type="presParOf" srcId="{9689E8A7-B236-495E-BE47-ADCBB15610AD}" destId="{EBD8B3B6-A384-45CB-ABA3-5B31E118821F}" srcOrd="0" destOrd="0" presId="urn:microsoft.com/office/officeart/2005/8/layout/hierarchy1"/>
    <dgm:cxn modelId="{E43FD49A-8F37-445B-B7FC-A70694DF8C3D}" type="presParOf" srcId="{9689E8A7-B236-495E-BE47-ADCBB15610AD}" destId="{BD670230-4206-4E88-9201-A0918DC93930}" srcOrd="1" destOrd="0" presId="urn:microsoft.com/office/officeart/2005/8/layout/hierarchy1"/>
    <dgm:cxn modelId="{E699F82D-6B1F-480D-84C2-534D44047A5F}" type="presParOf" srcId="{BD670230-4206-4E88-9201-A0918DC93930}" destId="{7DC47DF8-876C-41E1-9631-53F799EF003B}" srcOrd="0" destOrd="0" presId="urn:microsoft.com/office/officeart/2005/8/layout/hierarchy1"/>
    <dgm:cxn modelId="{4ABB0D63-2207-4914-97BF-86ECA2D04DDD}" type="presParOf" srcId="{7DC47DF8-876C-41E1-9631-53F799EF003B}" destId="{3A171F37-0565-466C-9390-A7F51D2D1919}" srcOrd="0" destOrd="0" presId="urn:microsoft.com/office/officeart/2005/8/layout/hierarchy1"/>
    <dgm:cxn modelId="{13655100-F463-4154-827A-B0807260A363}" type="presParOf" srcId="{7DC47DF8-876C-41E1-9631-53F799EF003B}" destId="{5E8B741B-3BA4-431C-966F-9A3E726DD452}" srcOrd="1" destOrd="0" presId="urn:microsoft.com/office/officeart/2005/8/layout/hierarchy1"/>
    <dgm:cxn modelId="{6340DB41-94A2-4409-9202-429AB89A2ADB}" type="presParOf" srcId="{BD670230-4206-4E88-9201-A0918DC93930}" destId="{47A862B6-3FB4-4538-BE39-7D605F071DF4}" srcOrd="1" destOrd="0" presId="urn:microsoft.com/office/officeart/2005/8/layout/hierarchy1"/>
    <dgm:cxn modelId="{BBB48008-253E-40C7-B44D-92EE8E2CC203}" type="presParOf" srcId="{D4258227-3351-49B3-9D34-F5F008BFBC00}" destId="{BE91C7DE-00B2-47DE-85CB-A79C7B026AE8}" srcOrd="4" destOrd="0" presId="urn:microsoft.com/office/officeart/2005/8/layout/hierarchy1"/>
    <dgm:cxn modelId="{82EDB88B-3231-46D9-B180-CBB78D084E35}" type="presParOf" srcId="{D4258227-3351-49B3-9D34-F5F008BFBC00}" destId="{BD2ABDFB-7A36-4ABC-813A-E054811D486C}" srcOrd="5" destOrd="0" presId="urn:microsoft.com/office/officeart/2005/8/layout/hierarchy1"/>
    <dgm:cxn modelId="{EA40D19A-84AB-4D0E-AF80-B216E56306F8}" type="presParOf" srcId="{BD2ABDFB-7A36-4ABC-813A-E054811D486C}" destId="{8BDEB6DF-E221-4C19-B415-077E7F77F287}" srcOrd="0" destOrd="0" presId="urn:microsoft.com/office/officeart/2005/8/layout/hierarchy1"/>
    <dgm:cxn modelId="{9A8DE18C-02D4-4665-BF23-6887A9B6FFF9}" type="presParOf" srcId="{8BDEB6DF-E221-4C19-B415-077E7F77F287}" destId="{6E38913D-AA58-4CEA-934D-3CE74236D1DD}" srcOrd="0" destOrd="0" presId="urn:microsoft.com/office/officeart/2005/8/layout/hierarchy1"/>
    <dgm:cxn modelId="{7F818A71-75D3-47FD-9B12-97E7096BB7F4}" type="presParOf" srcId="{8BDEB6DF-E221-4C19-B415-077E7F77F287}" destId="{D7FE8324-6FA4-4166-8DE0-7244A41C895B}" srcOrd="1" destOrd="0" presId="urn:microsoft.com/office/officeart/2005/8/layout/hierarchy1"/>
    <dgm:cxn modelId="{78B15F8E-755B-4BA5-A7BD-EC7A18E01985}" type="presParOf" srcId="{BD2ABDFB-7A36-4ABC-813A-E054811D486C}" destId="{CD01F22F-51A1-4151-A6A0-B55C662898B0}" srcOrd="1" destOrd="0" presId="urn:microsoft.com/office/officeart/2005/8/layout/hierarchy1"/>
    <dgm:cxn modelId="{1C40F2E2-972B-4544-AB6E-CACAC1E5B535}" type="presParOf" srcId="{CD01F22F-51A1-4151-A6A0-B55C662898B0}" destId="{07B31EA0-536B-40A4-BED7-25B5D2A66993}" srcOrd="0" destOrd="0" presId="urn:microsoft.com/office/officeart/2005/8/layout/hierarchy1"/>
    <dgm:cxn modelId="{A16818AD-C303-41D3-8040-B2971FD60DF2}" type="presParOf" srcId="{CD01F22F-51A1-4151-A6A0-B55C662898B0}" destId="{031F61AA-9C2D-4188-8706-2D2DB7C3BA2C}" srcOrd="1" destOrd="0" presId="urn:microsoft.com/office/officeart/2005/8/layout/hierarchy1"/>
    <dgm:cxn modelId="{68A66330-0D4B-4071-AA4F-7ED2CD907A9C}" type="presParOf" srcId="{031F61AA-9C2D-4188-8706-2D2DB7C3BA2C}" destId="{6FF3E2A4-8A2A-4A9A-A04B-E172D366A6C0}" srcOrd="0" destOrd="0" presId="urn:microsoft.com/office/officeart/2005/8/layout/hierarchy1"/>
    <dgm:cxn modelId="{D7045C82-A467-4F4B-9CBF-30D60E426BE5}" type="presParOf" srcId="{6FF3E2A4-8A2A-4A9A-A04B-E172D366A6C0}" destId="{664FBD1C-CC9D-42D3-9141-5FFCD5A4C1E0}" srcOrd="0" destOrd="0" presId="urn:microsoft.com/office/officeart/2005/8/layout/hierarchy1"/>
    <dgm:cxn modelId="{7464B3DA-03E0-46F5-8F32-976F05F989C0}" type="presParOf" srcId="{6FF3E2A4-8A2A-4A9A-A04B-E172D366A6C0}" destId="{E9261599-EC47-4422-82F4-206890B47903}" srcOrd="1" destOrd="0" presId="urn:microsoft.com/office/officeart/2005/8/layout/hierarchy1"/>
    <dgm:cxn modelId="{8717C429-0E47-46A8-A9B1-AE264F57643D}" type="presParOf" srcId="{031F61AA-9C2D-4188-8706-2D2DB7C3BA2C}" destId="{ED4A90A6-1358-44B3-90F7-24295190778F}" srcOrd="1" destOrd="0" presId="urn:microsoft.com/office/officeart/2005/8/layout/hierarchy1"/>
    <dgm:cxn modelId="{BA9C9E7F-796F-47EE-959F-8477D0D24C78}" type="presParOf" srcId="{ED4A90A6-1358-44B3-90F7-24295190778F}" destId="{F9C01B53-90E6-4742-822D-D10322A1E084}" srcOrd="0" destOrd="0" presId="urn:microsoft.com/office/officeart/2005/8/layout/hierarchy1"/>
    <dgm:cxn modelId="{0F3C4290-3D61-4041-935A-4BEB0D48AA91}" type="presParOf" srcId="{ED4A90A6-1358-44B3-90F7-24295190778F}" destId="{FC008606-883A-4F4A-88AE-720A99F55855}" srcOrd="1" destOrd="0" presId="urn:microsoft.com/office/officeart/2005/8/layout/hierarchy1"/>
    <dgm:cxn modelId="{EE0170FB-D69F-4EA2-9ECF-8C253106BFDC}" type="presParOf" srcId="{FC008606-883A-4F4A-88AE-720A99F55855}" destId="{B8E6DDC4-17F0-4FFE-81D8-E46BCAAE2D7F}" srcOrd="0" destOrd="0" presId="urn:microsoft.com/office/officeart/2005/8/layout/hierarchy1"/>
    <dgm:cxn modelId="{455DBDE8-C56A-420D-BACF-F191B2F5EE5C}" type="presParOf" srcId="{B8E6DDC4-17F0-4FFE-81D8-E46BCAAE2D7F}" destId="{3151F3C2-54F6-4ABF-ACF8-B5274F1C9C1C}" srcOrd="0" destOrd="0" presId="urn:microsoft.com/office/officeart/2005/8/layout/hierarchy1"/>
    <dgm:cxn modelId="{C75967F1-5CD2-4DD2-A710-93C74346108A}" type="presParOf" srcId="{B8E6DDC4-17F0-4FFE-81D8-E46BCAAE2D7F}" destId="{7D1F5B58-1B3A-45C3-B99F-8B6D3426CD66}" srcOrd="1" destOrd="0" presId="urn:microsoft.com/office/officeart/2005/8/layout/hierarchy1"/>
    <dgm:cxn modelId="{525F5457-E139-42D3-974E-BD18C7074D06}" type="presParOf" srcId="{FC008606-883A-4F4A-88AE-720A99F55855}" destId="{D44B5069-D616-48B3-9166-375DE52F6B70}" srcOrd="1" destOrd="0" presId="urn:microsoft.com/office/officeart/2005/8/layout/hierarchy1"/>
    <dgm:cxn modelId="{D12C1704-F3A1-421C-9576-195F1604A0E0}" type="presParOf" srcId="{D44B5069-D616-48B3-9166-375DE52F6B70}" destId="{6E05ADA3-E279-4CD3-9972-F4393951EAF7}" srcOrd="0" destOrd="0" presId="urn:microsoft.com/office/officeart/2005/8/layout/hierarchy1"/>
    <dgm:cxn modelId="{DC3D17BC-AAD9-4F2C-9784-A76613724103}" type="presParOf" srcId="{D44B5069-D616-48B3-9166-375DE52F6B70}" destId="{56D700C7-1256-46CE-A9F0-0462EC2D4F8E}" srcOrd="1" destOrd="0" presId="urn:microsoft.com/office/officeart/2005/8/layout/hierarchy1"/>
    <dgm:cxn modelId="{D54B28C0-FAFC-4E65-854D-DEF43AF328C3}" type="presParOf" srcId="{56D700C7-1256-46CE-A9F0-0462EC2D4F8E}" destId="{1C1BCFAF-04C8-455F-AE69-EB4DE4674606}" srcOrd="0" destOrd="0" presId="urn:microsoft.com/office/officeart/2005/8/layout/hierarchy1"/>
    <dgm:cxn modelId="{FB539C0A-77DC-4D31-84CF-85DA36BDC88A}" type="presParOf" srcId="{1C1BCFAF-04C8-455F-AE69-EB4DE4674606}" destId="{094EEDE6-45D1-470F-8B6C-7134C2276854}" srcOrd="0" destOrd="0" presId="urn:microsoft.com/office/officeart/2005/8/layout/hierarchy1"/>
    <dgm:cxn modelId="{04E9BB9C-C87F-4C4F-9D3A-6CF67F694DAE}" type="presParOf" srcId="{1C1BCFAF-04C8-455F-AE69-EB4DE4674606}" destId="{86CE4F22-DE30-4452-89EA-3EB73F88CB32}" srcOrd="1" destOrd="0" presId="urn:microsoft.com/office/officeart/2005/8/layout/hierarchy1"/>
    <dgm:cxn modelId="{E398454D-BF6E-41F6-B842-9732A7652E83}" type="presParOf" srcId="{56D700C7-1256-46CE-A9F0-0462EC2D4F8E}" destId="{0BD4799A-74C5-43DD-BC21-6A8F1784079D}" srcOrd="1" destOrd="0" presId="urn:microsoft.com/office/officeart/2005/8/layout/hierarchy1"/>
    <dgm:cxn modelId="{69BC2211-0C86-42BB-AE29-60B3172C7E41}" type="presParOf" srcId="{0BD4799A-74C5-43DD-BC21-6A8F1784079D}" destId="{97CE4AA2-358B-4590-80D1-9B83B8BEE1F4}" srcOrd="0" destOrd="0" presId="urn:microsoft.com/office/officeart/2005/8/layout/hierarchy1"/>
    <dgm:cxn modelId="{FB7BB4A7-688B-48C9-A8EC-2CF64B175A2B}" type="presParOf" srcId="{0BD4799A-74C5-43DD-BC21-6A8F1784079D}" destId="{55DCF48B-1090-4CDF-9B25-38E8CB6E392D}" srcOrd="1" destOrd="0" presId="urn:microsoft.com/office/officeart/2005/8/layout/hierarchy1"/>
    <dgm:cxn modelId="{98AE76C5-6163-4048-93EE-BC58A7D4A54B}" type="presParOf" srcId="{55DCF48B-1090-4CDF-9B25-38E8CB6E392D}" destId="{BEBA5823-85C3-4173-A8F7-A5016E42AA74}" srcOrd="0" destOrd="0" presId="urn:microsoft.com/office/officeart/2005/8/layout/hierarchy1"/>
    <dgm:cxn modelId="{21F5C3CB-AACA-464B-AF2A-5C5011DAE033}" type="presParOf" srcId="{BEBA5823-85C3-4173-A8F7-A5016E42AA74}" destId="{3D32E8DD-5416-4C94-B18C-DAB2070B5EE9}" srcOrd="0" destOrd="0" presId="urn:microsoft.com/office/officeart/2005/8/layout/hierarchy1"/>
    <dgm:cxn modelId="{13B0CC9A-917F-45BD-8CE3-8322FC0AF55C}" type="presParOf" srcId="{BEBA5823-85C3-4173-A8F7-A5016E42AA74}" destId="{93967F1C-839D-4538-ABDE-312FF2E6E501}" srcOrd="1" destOrd="0" presId="urn:microsoft.com/office/officeart/2005/8/layout/hierarchy1"/>
    <dgm:cxn modelId="{BCC4679D-185F-4B7F-A3F0-2CF90D6641B7}" type="presParOf" srcId="{55DCF48B-1090-4CDF-9B25-38E8CB6E392D}" destId="{FEBB425D-1404-4606-BD1E-078BB559F480}" srcOrd="1" destOrd="0" presId="urn:microsoft.com/office/officeart/2005/8/layout/hierarchy1"/>
    <dgm:cxn modelId="{12E82C17-DDF7-4A1B-AA80-14AA17570293}" type="presParOf" srcId="{D4258227-3351-49B3-9D34-F5F008BFBC00}" destId="{FC30C52C-1A60-4D39-9E3A-DDD72EEB2742}" srcOrd="6" destOrd="0" presId="urn:microsoft.com/office/officeart/2005/8/layout/hierarchy1"/>
    <dgm:cxn modelId="{8356FA74-FE41-4A61-9761-36957FD99BD0}" type="presParOf" srcId="{D4258227-3351-49B3-9D34-F5F008BFBC00}" destId="{5B966C10-1C58-406E-AD55-2D2395070330}" srcOrd="7" destOrd="0" presId="urn:microsoft.com/office/officeart/2005/8/layout/hierarchy1"/>
    <dgm:cxn modelId="{8AE92E53-4298-4AE4-A820-B35A90F6D719}" type="presParOf" srcId="{5B966C10-1C58-406E-AD55-2D2395070330}" destId="{1E3106D0-656B-4C08-B7B1-2BCF5F133EE2}" srcOrd="0" destOrd="0" presId="urn:microsoft.com/office/officeart/2005/8/layout/hierarchy1"/>
    <dgm:cxn modelId="{2A9865E6-8885-4F46-8C12-27973858CE8D}" type="presParOf" srcId="{1E3106D0-656B-4C08-B7B1-2BCF5F133EE2}" destId="{5F101E35-50B8-40DC-80E4-26782FAF6C84}" srcOrd="0" destOrd="0" presId="urn:microsoft.com/office/officeart/2005/8/layout/hierarchy1"/>
    <dgm:cxn modelId="{8D549C03-33B3-4A96-BBEC-B8DBF275DD51}" type="presParOf" srcId="{1E3106D0-656B-4C08-B7B1-2BCF5F133EE2}" destId="{5889A97D-7D3F-415D-B8EF-B9973E1FCAEE}" srcOrd="1" destOrd="0" presId="urn:microsoft.com/office/officeart/2005/8/layout/hierarchy1"/>
    <dgm:cxn modelId="{E7926EC7-F9D8-4C27-84E4-EEF1E7D2EA8C}" type="presParOf" srcId="{5B966C10-1C58-406E-AD55-2D2395070330}" destId="{4BB4A86D-E39E-4D12-A185-B385F235B454}" srcOrd="1" destOrd="0" presId="urn:microsoft.com/office/officeart/2005/8/layout/hierarchy1"/>
    <dgm:cxn modelId="{0C6B5E3D-AC4D-4EFB-A66D-0ABD870A0B7D}" type="presParOf" srcId="{4BB4A86D-E39E-4D12-A185-B385F235B454}" destId="{3037CC2E-D64C-4BF9-ACB6-57419178E510}" srcOrd="0" destOrd="0" presId="urn:microsoft.com/office/officeart/2005/8/layout/hierarchy1"/>
    <dgm:cxn modelId="{55006DC3-BE77-484A-A16B-F97FD6713F3A}" type="presParOf" srcId="{4BB4A86D-E39E-4D12-A185-B385F235B454}" destId="{095D6EB0-99FD-4687-9A68-1FDEB5262431}" srcOrd="1" destOrd="0" presId="urn:microsoft.com/office/officeart/2005/8/layout/hierarchy1"/>
    <dgm:cxn modelId="{771C8C6A-EE8B-44F5-A5FB-94694BD93D66}" type="presParOf" srcId="{095D6EB0-99FD-4687-9A68-1FDEB5262431}" destId="{B0756AF6-14ED-4A21-8DB0-59677253AD66}" srcOrd="0" destOrd="0" presId="urn:microsoft.com/office/officeart/2005/8/layout/hierarchy1"/>
    <dgm:cxn modelId="{B3956A3C-276F-4427-A949-AED33B60B607}" type="presParOf" srcId="{B0756AF6-14ED-4A21-8DB0-59677253AD66}" destId="{C97D7522-0221-4A13-8FFE-E81D9073788F}" srcOrd="0" destOrd="0" presId="urn:microsoft.com/office/officeart/2005/8/layout/hierarchy1"/>
    <dgm:cxn modelId="{CF39D908-375A-4A39-84C1-7365800ED78F}" type="presParOf" srcId="{B0756AF6-14ED-4A21-8DB0-59677253AD66}" destId="{C7288197-F3AF-43C6-BEE0-000ECA446136}" srcOrd="1" destOrd="0" presId="urn:microsoft.com/office/officeart/2005/8/layout/hierarchy1"/>
    <dgm:cxn modelId="{2B38F4F4-62D3-47C1-B9AE-73F36CC8CC78}" type="presParOf" srcId="{095D6EB0-99FD-4687-9A68-1FDEB5262431}" destId="{C53C52FC-EFDC-4FF9-BE6D-B3AF8100A27C}" srcOrd="1" destOrd="0" presId="urn:microsoft.com/office/officeart/2005/8/layout/hierarchy1"/>
    <dgm:cxn modelId="{D09156B5-D441-483C-9168-50EB99BC1B67}" type="presParOf" srcId="{C53C52FC-EFDC-4FF9-BE6D-B3AF8100A27C}" destId="{F81956B8-7B51-4A71-A8D2-D28AC8B18085}" srcOrd="0" destOrd="0" presId="urn:microsoft.com/office/officeart/2005/8/layout/hierarchy1"/>
    <dgm:cxn modelId="{EFF93DD9-9E58-4E2C-9C64-E9870145010C}" type="presParOf" srcId="{C53C52FC-EFDC-4FF9-BE6D-B3AF8100A27C}" destId="{2ADE7025-6E86-4657-B1D3-4D9E225D9951}" srcOrd="1" destOrd="0" presId="urn:microsoft.com/office/officeart/2005/8/layout/hierarchy1"/>
    <dgm:cxn modelId="{E8C1C185-BAC2-4749-9135-BDC6B4D59251}" type="presParOf" srcId="{2ADE7025-6E86-4657-B1D3-4D9E225D9951}" destId="{4959835B-0F9A-41BB-81C8-A33653772B54}" srcOrd="0" destOrd="0" presId="urn:microsoft.com/office/officeart/2005/8/layout/hierarchy1"/>
    <dgm:cxn modelId="{17A08E1F-246A-4E10-9884-2710F31598E6}" type="presParOf" srcId="{4959835B-0F9A-41BB-81C8-A33653772B54}" destId="{FA8EA5CD-5103-443A-87FD-DF30EF0CACE9}" srcOrd="0" destOrd="0" presId="urn:microsoft.com/office/officeart/2005/8/layout/hierarchy1"/>
    <dgm:cxn modelId="{2726B2EC-AFF7-44C1-8F71-1F7C588DA8F0}" type="presParOf" srcId="{4959835B-0F9A-41BB-81C8-A33653772B54}" destId="{B7C6B45A-2C68-4D39-AC73-75CF0E992784}" srcOrd="1" destOrd="0" presId="urn:microsoft.com/office/officeart/2005/8/layout/hierarchy1"/>
    <dgm:cxn modelId="{1EBB7E9D-E0EC-4E52-A6A0-D50C4F8EA0DB}" type="presParOf" srcId="{2ADE7025-6E86-4657-B1D3-4D9E225D9951}" destId="{DD22212F-CA20-4776-A2EB-DB2BED5F03AA}" srcOrd="1" destOrd="0" presId="urn:microsoft.com/office/officeart/2005/8/layout/hierarchy1"/>
    <dgm:cxn modelId="{A9EBEFD6-8B84-431A-919F-5AF03EAFFDBA}" type="presParOf" srcId="{DD22212F-CA20-4776-A2EB-DB2BED5F03AA}" destId="{B88E6DAD-0375-4148-AE23-43B564BC9B50}" srcOrd="0" destOrd="0" presId="urn:microsoft.com/office/officeart/2005/8/layout/hierarchy1"/>
    <dgm:cxn modelId="{208CFE03-1664-414E-A474-501316C01331}" type="presParOf" srcId="{DD22212F-CA20-4776-A2EB-DB2BED5F03AA}" destId="{F7036C60-C6AF-4E63-BADC-5DCCC7C61868}" srcOrd="1" destOrd="0" presId="urn:microsoft.com/office/officeart/2005/8/layout/hierarchy1"/>
    <dgm:cxn modelId="{7E047052-66BE-466C-8C90-31F4C8538ED4}" type="presParOf" srcId="{F7036C60-C6AF-4E63-BADC-5DCCC7C61868}" destId="{FB8D99FB-1103-4D68-B3B6-DB0F276A1647}" srcOrd="0" destOrd="0" presId="urn:microsoft.com/office/officeart/2005/8/layout/hierarchy1"/>
    <dgm:cxn modelId="{CD68480E-45C4-4C06-99CA-E617783697D5}" type="presParOf" srcId="{FB8D99FB-1103-4D68-B3B6-DB0F276A1647}" destId="{A0B708E1-809D-4018-A95C-5330EDDF8FCF}" srcOrd="0" destOrd="0" presId="urn:microsoft.com/office/officeart/2005/8/layout/hierarchy1"/>
    <dgm:cxn modelId="{D9B8FC50-694F-449D-B005-81672B02A3B0}" type="presParOf" srcId="{FB8D99FB-1103-4D68-B3B6-DB0F276A1647}" destId="{6AF3C411-5ADB-4354-8619-3F75DD3EEFE0}" srcOrd="1" destOrd="0" presId="urn:microsoft.com/office/officeart/2005/8/layout/hierarchy1"/>
    <dgm:cxn modelId="{D3E299C2-536D-45C7-A752-FDA357FF7CEC}" type="presParOf" srcId="{F7036C60-C6AF-4E63-BADC-5DCCC7C61868}" destId="{097E4100-4FD0-4E50-B8B3-6811552BB1FF}" srcOrd="1" destOrd="0" presId="urn:microsoft.com/office/officeart/2005/8/layout/hierarchy1"/>
    <dgm:cxn modelId="{B7198CF9-D55C-4350-8827-5EA01F25D018}" type="presParOf" srcId="{097E4100-4FD0-4E50-B8B3-6811552BB1FF}" destId="{B11C5AFF-78B1-472E-878A-BF708D28846B}" srcOrd="0" destOrd="0" presId="urn:microsoft.com/office/officeart/2005/8/layout/hierarchy1"/>
    <dgm:cxn modelId="{09269612-23DE-4820-81E0-D3D7AC1DB5E3}" type="presParOf" srcId="{097E4100-4FD0-4E50-B8B3-6811552BB1FF}" destId="{5E591F33-ED67-489D-BB81-D308FF60D376}" srcOrd="1" destOrd="0" presId="urn:microsoft.com/office/officeart/2005/8/layout/hierarchy1"/>
    <dgm:cxn modelId="{503A59C3-FC57-4802-ABFE-719A02CE10D5}" type="presParOf" srcId="{5E591F33-ED67-489D-BB81-D308FF60D376}" destId="{6E16C9DC-B2E1-46D7-80ED-89E39C9FFA7F}" srcOrd="0" destOrd="0" presId="urn:microsoft.com/office/officeart/2005/8/layout/hierarchy1"/>
    <dgm:cxn modelId="{9BC67EA5-85A6-42B2-ACBA-3E222CFE3A65}" type="presParOf" srcId="{6E16C9DC-B2E1-46D7-80ED-89E39C9FFA7F}" destId="{72DA5237-7E6E-4234-8244-B676FC1E8C92}" srcOrd="0" destOrd="0" presId="urn:microsoft.com/office/officeart/2005/8/layout/hierarchy1"/>
    <dgm:cxn modelId="{8BA6D994-1D31-401F-B69D-791E207446DC}" type="presParOf" srcId="{6E16C9DC-B2E1-46D7-80ED-89E39C9FFA7F}" destId="{89F8C4FA-28EC-4E77-AEFF-8A11EAB307C6}" srcOrd="1" destOrd="0" presId="urn:microsoft.com/office/officeart/2005/8/layout/hierarchy1"/>
    <dgm:cxn modelId="{C091B520-5CD3-436B-A329-0E8569F107B9}" type="presParOf" srcId="{5E591F33-ED67-489D-BB81-D308FF60D376}" destId="{9C3804DA-DECE-4508-A4AB-A6A4A0CDF23F}" srcOrd="1" destOrd="0" presId="urn:microsoft.com/office/officeart/2005/8/layout/hierarchy1"/>
    <dgm:cxn modelId="{34BB5604-D18E-4AF2-BAC0-33703B407777}" type="presParOf" srcId="{D4258227-3351-49B3-9D34-F5F008BFBC00}" destId="{8FA32E1D-EFBD-425D-8136-6A6CA436E43A}" srcOrd="8" destOrd="0" presId="urn:microsoft.com/office/officeart/2005/8/layout/hierarchy1"/>
    <dgm:cxn modelId="{DDD84AAF-9A08-492D-9EFD-A6F7F85D8313}" type="presParOf" srcId="{D4258227-3351-49B3-9D34-F5F008BFBC00}" destId="{04AD41E5-1B66-41DC-ABE2-80AD61802BD8}" srcOrd="9" destOrd="0" presId="urn:microsoft.com/office/officeart/2005/8/layout/hierarchy1"/>
    <dgm:cxn modelId="{651B0863-BD2C-47FB-B4A9-2CAE6BC6C4F7}" type="presParOf" srcId="{04AD41E5-1B66-41DC-ABE2-80AD61802BD8}" destId="{2054C836-6371-4BA2-B739-646CA21DB9E7}" srcOrd="0" destOrd="0" presId="urn:microsoft.com/office/officeart/2005/8/layout/hierarchy1"/>
    <dgm:cxn modelId="{AA3D0685-BAAF-4E51-A535-34AD0E6BA62E}" type="presParOf" srcId="{2054C836-6371-4BA2-B739-646CA21DB9E7}" destId="{908ED363-6246-4F78-8A7B-02D370F6DEBD}" srcOrd="0" destOrd="0" presId="urn:microsoft.com/office/officeart/2005/8/layout/hierarchy1"/>
    <dgm:cxn modelId="{1DD88FD5-594A-4812-8729-639C44A7A4E8}" type="presParOf" srcId="{2054C836-6371-4BA2-B739-646CA21DB9E7}" destId="{FE7A82DA-D656-4124-8D13-2F599B7E58A8}" srcOrd="1" destOrd="0" presId="urn:microsoft.com/office/officeart/2005/8/layout/hierarchy1"/>
    <dgm:cxn modelId="{D970E1B0-3441-4AE8-8F7C-895B99BAA329}" type="presParOf" srcId="{04AD41E5-1B66-41DC-ABE2-80AD61802BD8}" destId="{5816F998-8CCD-4570-9A8C-54A5FEF58AED}" srcOrd="1" destOrd="0" presId="urn:microsoft.com/office/officeart/2005/8/layout/hierarchy1"/>
    <dgm:cxn modelId="{C45B0FB9-0616-485E-BDDF-5F6E15842E89}" type="presParOf" srcId="{5816F998-8CCD-4570-9A8C-54A5FEF58AED}" destId="{9D8AD6DE-5A8D-431F-A712-51348D1AC549}" srcOrd="0" destOrd="0" presId="urn:microsoft.com/office/officeart/2005/8/layout/hierarchy1"/>
    <dgm:cxn modelId="{08FBC0DF-D4FE-48F5-B782-23C14BC9FAB9}" type="presParOf" srcId="{5816F998-8CCD-4570-9A8C-54A5FEF58AED}" destId="{D6CAE375-70F0-4996-A1B5-88ADE11107E3}" srcOrd="1" destOrd="0" presId="urn:microsoft.com/office/officeart/2005/8/layout/hierarchy1"/>
    <dgm:cxn modelId="{6ACD35A1-BF7C-4D08-A465-6113E48C7645}" type="presParOf" srcId="{D6CAE375-70F0-4996-A1B5-88ADE11107E3}" destId="{39AD2ABF-CD89-4463-88F4-4E792073886C}" srcOrd="0" destOrd="0" presId="urn:microsoft.com/office/officeart/2005/8/layout/hierarchy1"/>
    <dgm:cxn modelId="{415FEBBC-4F32-4504-BEFB-EACC3F5F2D94}" type="presParOf" srcId="{39AD2ABF-CD89-4463-88F4-4E792073886C}" destId="{8F4C3E39-A29A-4CEF-891D-345A6A26BAF5}" srcOrd="0" destOrd="0" presId="urn:microsoft.com/office/officeart/2005/8/layout/hierarchy1"/>
    <dgm:cxn modelId="{0E660E05-186E-40BF-A20D-CD65D6772CA8}" type="presParOf" srcId="{39AD2ABF-CD89-4463-88F4-4E792073886C}" destId="{05FB4DE5-2E55-4260-9766-990BA20706E1}" srcOrd="1" destOrd="0" presId="urn:microsoft.com/office/officeart/2005/8/layout/hierarchy1"/>
    <dgm:cxn modelId="{FF8A85B1-7B7A-440F-AAF5-19029A9AB320}" type="presParOf" srcId="{D6CAE375-70F0-4996-A1B5-88ADE11107E3}" destId="{B4EE1E13-4F2E-4AB9-A12A-2BC19EFE600D}" srcOrd="1" destOrd="0" presId="urn:microsoft.com/office/officeart/2005/8/layout/hierarchy1"/>
    <dgm:cxn modelId="{B8242FC7-82FF-41A0-8EE2-ACED453B4F64}" type="presParOf" srcId="{B4EE1E13-4F2E-4AB9-A12A-2BC19EFE600D}" destId="{41BF38FA-D5F2-454B-9B20-DECCE9B324DA}" srcOrd="0" destOrd="0" presId="urn:microsoft.com/office/officeart/2005/8/layout/hierarchy1"/>
    <dgm:cxn modelId="{A07E57BC-ADF8-4FE3-8111-ECC355D54FC6}" type="presParOf" srcId="{B4EE1E13-4F2E-4AB9-A12A-2BC19EFE600D}" destId="{85A755F2-7F08-466C-80F8-C955B1BC727C}" srcOrd="1" destOrd="0" presId="urn:microsoft.com/office/officeart/2005/8/layout/hierarchy1"/>
    <dgm:cxn modelId="{E0CBF651-864C-4589-8C44-B0CB62EDC3C3}" type="presParOf" srcId="{85A755F2-7F08-466C-80F8-C955B1BC727C}" destId="{AEB1BDC8-9DE0-4642-8B92-BE797012095A}" srcOrd="0" destOrd="0" presId="urn:microsoft.com/office/officeart/2005/8/layout/hierarchy1"/>
    <dgm:cxn modelId="{00034929-B1EF-4B95-987D-83343682D547}" type="presParOf" srcId="{AEB1BDC8-9DE0-4642-8B92-BE797012095A}" destId="{B4ADFF64-D863-4BD5-A17B-C6919C47150D}" srcOrd="0" destOrd="0" presId="urn:microsoft.com/office/officeart/2005/8/layout/hierarchy1"/>
    <dgm:cxn modelId="{AEC90616-6FE6-440D-913D-5EC93023831F}" type="presParOf" srcId="{AEB1BDC8-9DE0-4642-8B92-BE797012095A}" destId="{3CAE763A-C8B1-428F-A05E-9B63D3984D40}" srcOrd="1" destOrd="0" presId="urn:microsoft.com/office/officeart/2005/8/layout/hierarchy1"/>
    <dgm:cxn modelId="{4E9C37D1-C465-4D33-A0E9-AE9C37FEB8C9}" type="presParOf" srcId="{85A755F2-7F08-466C-80F8-C955B1BC727C}" destId="{041AF753-3FAB-462F-9DA9-CB2F89B1E068}" srcOrd="1" destOrd="0" presId="urn:microsoft.com/office/officeart/2005/8/layout/hierarchy1"/>
    <dgm:cxn modelId="{39A70126-68A5-48FE-B8E6-9719F9A8FC76}" type="presParOf" srcId="{041AF753-3FAB-462F-9DA9-CB2F89B1E068}" destId="{8D66A31A-E9EC-44AC-AD7B-F5063C1CC5E2}" srcOrd="0" destOrd="0" presId="urn:microsoft.com/office/officeart/2005/8/layout/hierarchy1"/>
    <dgm:cxn modelId="{4E6BC379-5D57-4CBD-96AF-DC6A8F229052}" type="presParOf" srcId="{041AF753-3FAB-462F-9DA9-CB2F89B1E068}" destId="{0A9646A5-D993-4138-B4C3-397FB93518A7}" srcOrd="1" destOrd="0" presId="urn:microsoft.com/office/officeart/2005/8/layout/hierarchy1"/>
    <dgm:cxn modelId="{2EE71E5C-D08C-4543-9770-8215B2CBDB05}" type="presParOf" srcId="{0A9646A5-D993-4138-B4C3-397FB93518A7}" destId="{0B3E4EF0-33CA-408B-8C6C-BE5E499617A4}" srcOrd="0" destOrd="0" presId="urn:microsoft.com/office/officeart/2005/8/layout/hierarchy1"/>
    <dgm:cxn modelId="{B8EBD2F9-E68A-468D-89AB-3E01E7F2C8CC}" type="presParOf" srcId="{0B3E4EF0-33CA-408B-8C6C-BE5E499617A4}" destId="{BB259867-8E3C-476C-A60A-20F541A66B20}" srcOrd="0" destOrd="0" presId="urn:microsoft.com/office/officeart/2005/8/layout/hierarchy1"/>
    <dgm:cxn modelId="{B87193EF-D643-4647-84EE-86DD5BBD04FF}" type="presParOf" srcId="{0B3E4EF0-33CA-408B-8C6C-BE5E499617A4}" destId="{D0A1CFD0-3C4F-4D64-B0F2-70E78A39209E}" srcOrd="1" destOrd="0" presId="urn:microsoft.com/office/officeart/2005/8/layout/hierarchy1"/>
    <dgm:cxn modelId="{E1C4DEEE-E620-4204-8B65-52FA43526FD5}" type="presParOf" srcId="{0A9646A5-D993-4138-B4C3-397FB93518A7}" destId="{E60D3676-1163-4E7B-AA07-7F2B23D724C7}" srcOrd="1" destOrd="0" presId="urn:microsoft.com/office/officeart/2005/8/layout/hierarchy1"/>
    <dgm:cxn modelId="{449AEF8A-B8C4-40C1-9578-0524C37EB20A}" type="presParOf" srcId="{E60D3676-1163-4E7B-AA07-7F2B23D724C7}" destId="{55CD5ADB-EF16-4115-8946-2B5E71BCB5CA}" srcOrd="0" destOrd="0" presId="urn:microsoft.com/office/officeart/2005/8/layout/hierarchy1"/>
    <dgm:cxn modelId="{C9295540-A71B-4E25-9A53-60D529778908}" type="presParOf" srcId="{E60D3676-1163-4E7B-AA07-7F2B23D724C7}" destId="{E65192C3-8D02-4C21-AFF6-42768EB72B84}" srcOrd="1" destOrd="0" presId="urn:microsoft.com/office/officeart/2005/8/layout/hierarchy1"/>
    <dgm:cxn modelId="{3B15174F-CA0B-466D-9179-FCD83CD38918}" type="presParOf" srcId="{E65192C3-8D02-4C21-AFF6-42768EB72B84}" destId="{6F06989D-5C08-412E-966D-5F705599A718}" srcOrd="0" destOrd="0" presId="urn:microsoft.com/office/officeart/2005/8/layout/hierarchy1"/>
    <dgm:cxn modelId="{EE3FCB13-908C-474A-800B-DD0CC2B6FEC3}" type="presParOf" srcId="{6F06989D-5C08-412E-966D-5F705599A718}" destId="{81A8E1AF-48D1-4CF3-AC88-D56AA973FB24}" srcOrd="0" destOrd="0" presId="urn:microsoft.com/office/officeart/2005/8/layout/hierarchy1"/>
    <dgm:cxn modelId="{E0B8683A-929F-44F9-A7E2-8F919A43BFBD}" type="presParOf" srcId="{6F06989D-5C08-412E-966D-5F705599A718}" destId="{D818E74B-0258-4E85-8235-8091F5AA027D}" srcOrd="1" destOrd="0" presId="urn:microsoft.com/office/officeart/2005/8/layout/hierarchy1"/>
    <dgm:cxn modelId="{E0FC6ABE-E1CC-4152-B0B3-AD1CD26BEACF}" type="presParOf" srcId="{E65192C3-8D02-4C21-AFF6-42768EB72B84}" destId="{BA104308-1B63-4ECC-9E8D-240D525208EC}" srcOrd="1" destOrd="0" presId="urn:microsoft.com/office/officeart/2005/8/layout/hierarchy1"/>
    <dgm:cxn modelId="{1D41B8C5-8A13-4C86-9E2A-B00F3B2D3AC4}" type="presParOf" srcId="{D4258227-3351-49B3-9D34-F5F008BFBC00}" destId="{66E848A4-EFAF-41AD-8035-4E2A87C6C0DE}" srcOrd="10" destOrd="0" presId="urn:microsoft.com/office/officeart/2005/8/layout/hierarchy1"/>
    <dgm:cxn modelId="{F3769530-ED94-4C75-BCE4-952C9ED194CE}" type="presParOf" srcId="{D4258227-3351-49B3-9D34-F5F008BFBC00}" destId="{EACE1F09-8592-4AB7-9FEE-110FDFBCBE36}" srcOrd="11" destOrd="0" presId="urn:microsoft.com/office/officeart/2005/8/layout/hierarchy1"/>
    <dgm:cxn modelId="{E17998F1-36F3-4678-A930-43AFBB511B94}" type="presParOf" srcId="{EACE1F09-8592-4AB7-9FEE-110FDFBCBE36}" destId="{CBB11ED5-DEB0-4310-8F61-C13D9300248B}" srcOrd="0" destOrd="0" presId="urn:microsoft.com/office/officeart/2005/8/layout/hierarchy1"/>
    <dgm:cxn modelId="{E31022D4-2E6D-46A9-9480-69D97771B967}" type="presParOf" srcId="{CBB11ED5-DEB0-4310-8F61-C13D9300248B}" destId="{7CC9DCF4-F2B5-4FC8-A3E0-BCCF00C2FA92}" srcOrd="0" destOrd="0" presId="urn:microsoft.com/office/officeart/2005/8/layout/hierarchy1"/>
    <dgm:cxn modelId="{D67B1819-0641-4672-A8E4-6C69887A5412}" type="presParOf" srcId="{CBB11ED5-DEB0-4310-8F61-C13D9300248B}" destId="{9A731B1B-62B1-44AC-9026-820BE3B96154}" srcOrd="1" destOrd="0" presId="urn:microsoft.com/office/officeart/2005/8/layout/hierarchy1"/>
    <dgm:cxn modelId="{C77EEDFC-CF22-42DA-AFE1-1F9DD0C706CA}" type="presParOf" srcId="{EACE1F09-8592-4AB7-9FEE-110FDFBCBE36}" destId="{4125BB1E-C486-4942-870F-5EB17152266B}" srcOrd="1" destOrd="0" presId="urn:microsoft.com/office/officeart/2005/8/layout/hierarchy1"/>
    <dgm:cxn modelId="{F5A507AE-3802-4F7C-844D-E34270472DEE}" type="presParOf" srcId="{4125BB1E-C486-4942-870F-5EB17152266B}" destId="{E2B5D0E6-2BF9-4966-BB4E-ECCCB27A40CB}" srcOrd="0" destOrd="0" presId="urn:microsoft.com/office/officeart/2005/8/layout/hierarchy1"/>
    <dgm:cxn modelId="{4A4570E4-28EC-4D05-9969-E4BE202112B3}" type="presParOf" srcId="{4125BB1E-C486-4942-870F-5EB17152266B}" destId="{506D2500-35B7-404D-A19F-DA866F5CE96B}" srcOrd="1" destOrd="0" presId="urn:microsoft.com/office/officeart/2005/8/layout/hierarchy1"/>
    <dgm:cxn modelId="{3805DE07-A3B4-4CA5-9EDC-10FA2302E28E}" type="presParOf" srcId="{506D2500-35B7-404D-A19F-DA866F5CE96B}" destId="{96C6B61F-549A-4A0B-A567-5C30486C0B8F}" srcOrd="0" destOrd="0" presId="urn:microsoft.com/office/officeart/2005/8/layout/hierarchy1"/>
    <dgm:cxn modelId="{2433B26B-F590-4A06-836D-914FBB5C5747}" type="presParOf" srcId="{96C6B61F-549A-4A0B-A567-5C30486C0B8F}" destId="{5CC6E84B-BD12-4F55-8FC2-4FD17280105C}" srcOrd="0" destOrd="0" presId="urn:microsoft.com/office/officeart/2005/8/layout/hierarchy1"/>
    <dgm:cxn modelId="{C681819C-E516-433C-A11D-D5976F904D21}" type="presParOf" srcId="{96C6B61F-549A-4A0B-A567-5C30486C0B8F}" destId="{3043933C-2F45-4313-8FD3-9F1A968AB0C2}" srcOrd="1" destOrd="0" presId="urn:microsoft.com/office/officeart/2005/8/layout/hierarchy1"/>
    <dgm:cxn modelId="{D2FC8C79-387E-4BE8-A797-28231AEB99CE}" type="presParOf" srcId="{506D2500-35B7-404D-A19F-DA866F5CE96B}" destId="{0F9A3692-EAAE-4C86-92E8-73A5CF4D1B07}" srcOrd="1" destOrd="0" presId="urn:microsoft.com/office/officeart/2005/8/layout/hierarchy1"/>
    <dgm:cxn modelId="{0F432EA5-26EB-4794-987C-F8CD6CDB3723}" type="presParOf" srcId="{0F9A3692-EAAE-4C86-92E8-73A5CF4D1B07}" destId="{EA2A633E-41A1-4B35-9EBA-2826605486E9}" srcOrd="0" destOrd="0" presId="urn:microsoft.com/office/officeart/2005/8/layout/hierarchy1"/>
    <dgm:cxn modelId="{6E6F14EE-324F-4CAE-8AE4-1D2BE0B2670A}" type="presParOf" srcId="{0F9A3692-EAAE-4C86-92E8-73A5CF4D1B07}" destId="{9F4E6E17-2401-4500-9EB6-D261C46AD6B3}" srcOrd="1" destOrd="0" presId="urn:microsoft.com/office/officeart/2005/8/layout/hierarchy1"/>
    <dgm:cxn modelId="{F6811619-CF7A-4AEF-8DAE-EF1304B7213F}" type="presParOf" srcId="{9F4E6E17-2401-4500-9EB6-D261C46AD6B3}" destId="{A7A35CD4-DD23-469A-A4F0-315DE2B94C9B}" srcOrd="0" destOrd="0" presId="urn:microsoft.com/office/officeart/2005/8/layout/hierarchy1"/>
    <dgm:cxn modelId="{82A80DFD-5E1F-4606-B344-EFB5DEB99F78}" type="presParOf" srcId="{A7A35CD4-DD23-469A-A4F0-315DE2B94C9B}" destId="{44AB2895-5753-4FE6-82C5-78CF221D7D55}" srcOrd="0" destOrd="0" presId="urn:microsoft.com/office/officeart/2005/8/layout/hierarchy1"/>
    <dgm:cxn modelId="{2AD75022-AE63-4B04-84E3-A8CCCBC7D246}" type="presParOf" srcId="{A7A35CD4-DD23-469A-A4F0-315DE2B94C9B}" destId="{093AA8D6-C5BC-4351-B227-A82F4952D1FB}" srcOrd="1" destOrd="0" presId="urn:microsoft.com/office/officeart/2005/8/layout/hierarchy1"/>
    <dgm:cxn modelId="{A8D6ADAA-AE3C-4CB4-9E7F-8B0D42152499}" type="presParOf" srcId="{9F4E6E17-2401-4500-9EB6-D261C46AD6B3}" destId="{47CB1AB1-4631-454C-9C83-BB975958D339}" srcOrd="1" destOrd="0" presId="urn:microsoft.com/office/officeart/2005/8/layout/hierarchy1"/>
    <dgm:cxn modelId="{BFE6FBAA-24D2-44EE-BD1B-320E4AC9D71C}" type="presParOf" srcId="{47CB1AB1-4631-454C-9C83-BB975958D339}" destId="{D1A6AD20-B412-4156-B298-00D629383636}" srcOrd="0" destOrd="0" presId="urn:microsoft.com/office/officeart/2005/8/layout/hierarchy1"/>
    <dgm:cxn modelId="{1700346B-EE01-42BA-BE2E-94BB301AA012}" type="presParOf" srcId="{47CB1AB1-4631-454C-9C83-BB975958D339}" destId="{A46FB06A-F4E4-4DE8-BB4A-A1F6742F2FEB}" srcOrd="1" destOrd="0" presId="urn:microsoft.com/office/officeart/2005/8/layout/hierarchy1"/>
    <dgm:cxn modelId="{12ED148C-0071-4AA7-9DFF-CF0CFA240015}" type="presParOf" srcId="{A46FB06A-F4E4-4DE8-BB4A-A1F6742F2FEB}" destId="{2F3656FB-999D-49AA-9B25-A53A98DF438A}" srcOrd="0" destOrd="0" presId="urn:microsoft.com/office/officeart/2005/8/layout/hierarchy1"/>
    <dgm:cxn modelId="{554DE694-F636-4F24-B188-55C5E36E6EC1}" type="presParOf" srcId="{2F3656FB-999D-49AA-9B25-A53A98DF438A}" destId="{87B667B1-FE2B-47F0-A4BB-27B0E8087544}" srcOrd="0" destOrd="0" presId="urn:microsoft.com/office/officeart/2005/8/layout/hierarchy1"/>
    <dgm:cxn modelId="{5155FB20-AC59-48EB-8E61-1B20146E4E3E}" type="presParOf" srcId="{2F3656FB-999D-49AA-9B25-A53A98DF438A}" destId="{CD90795F-FD33-4D07-BFBD-276904ED183B}" srcOrd="1" destOrd="0" presId="urn:microsoft.com/office/officeart/2005/8/layout/hierarchy1"/>
    <dgm:cxn modelId="{AB378287-1A5D-4DC8-A721-CA1E6E89A83D}" type="presParOf" srcId="{A46FB06A-F4E4-4DE8-BB4A-A1F6742F2FEB}" destId="{3B5181B2-FC89-40D1-BDC2-86CFE397EA2A}" srcOrd="1" destOrd="0" presId="urn:microsoft.com/office/officeart/2005/8/layout/hierarchy1"/>
    <dgm:cxn modelId="{498E97B2-F195-4B3A-BE24-8CCD76DA43F8}" type="presParOf" srcId="{3B5181B2-FC89-40D1-BDC2-86CFE397EA2A}" destId="{EE028F2A-31CD-4249-BD9E-1E90F9A55BDF}" srcOrd="0" destOrd="0" presId="urn:microsoft.com/office/officeart/2005/8/layout/hierarchy1"/>
    <dgm:cxn modelId="{F2FE5EE7-1D72-4268-9ED9-4BBF71765316}" type="presParOf" srcId="{3B5181B2-FC89-40D1-BDC2-86CFE397EA2A}" destId="{A881F934-6CDA-4E97-A02D-9051A40A3ADB}" srcOrd="1" destOrd="0" presId="urn:microsoft.com/office/officeart/2005/8/layout/hierarchy1"/>
    <dgm:cxn modelId="{5D64B61F-6292-4CF3-851A-B5D1E4D1D1E1}" type="presParOf" srcId="{A881F934-6CDA-4E97-A02D-9051A40A3ADB}" destId="{79E734F1-8538-4094-BC3F-7BD0032112AE}" srcOrd="0" destOrd="0" presId="urn:microsoft.com/office/officeart/2005/8/layout/hierarchy1"/>
    <dgm:cxn modelId="{929F77AD-E8AE-4F26-89EC-A5581A1AD447}" type="presParOf" srcId="{79E734F1-8538-4094-BC3F-7BD0032112AE}" destId="{DC8E4C3E-3309-4A54-847F-DC16D285D157}" srcOrd="0" destOrd="0" presId="urn:microsoft.com/office/officeart/2005/8/layout/hierarchy1"/>
    <dgm:cxn modelId="{59B2083C-4F6E-4461-A8C6-E695BC0F86AE}" type="presParOf" srcId="{79E734F1-8538-4094-BC3F-7BD0032112AE}" destId="{E63FB03D-B01B-4768-AF0D-75125D9B046A}" srcOrd="1" destOrd="0" presId="urn:microsoft.com/office/officeart/2005/8/layout/hierarchy1"/>
    <dgm:cxn modelId="{2B396B1F-A8CE-4084-B77C-571C1C536C91}" type="presParOf" srcId="{A881F934-6CDA-4E97-A02D-9051A40A3ADB}" destId="{9E61F52E-085E-4C17-993B-853307982B71}" srcOrd="1" destOrd="0" presId="urn:microsoft.com/office/officeart/2005/8/layout/hierarchy1"/>
    <dgm:cxn modelId="{3134A1BF-36A9-446B-A626-2673AE5F40B5}" type="presParOf" srcId="{D4258227-3351-49B3-9D34-F5F008BFBC00}" destId="{72044A5C-C341-4C16-9837-1B2B2D1C7DFD}" srcOrd="12" destOrd="0" presId="urn:microsoft.com/office/officeart/2005/8/layout/hierarchy1"/>
    <dgm:cxn modelId="{E76B4B10-1676-4FBD-B987-70EA73EDC950}" type="presParOf" srcId="{D4258227-3351-49B3-9D34-F5F008BFBC00}" destId="{60B9DC7B-F80D-4953-BC96-EAE52A9A83E5}" srcOrd="13" destOrd="0" presId="urn:microsoft.com/office/officeart/2005/8/layout/hierarchy1"/>
    <dgm:cxn modelId="{7489F010-286E-410E-913D-645493EA9A2E}" type="presParOf" srcId="{60B9DC7B-F80D-4953-BC96-EAE52A9A83E5}" destId="{9E459530-F343-4EEC-9928-04EB184524D0}" srcOrd="0" destOrd="0" presId="urn:microsoft.com/office/officeart/2005/8/layout/hierarchy1"/>
    <dgm:cxn modelId="{71E465B4-B5CC-4D61-B807-2147D302CB6F}" type="presParOf" srcId="{9E459530-F343-4EEC-9928-04EB184524D0}" destId="{5A849D4A-725A-4E5D-A0AD-0084B226002A}" srcOrd="0" destOrd="0" presId="urn:microsoft.com/office/officeart/2005/8/layout/hierarchy1"/>
    <dgm:cxn modelId="{ECB223E7-7BB1-4C8E-A654-B1BE12D4F816}" type="presParOf" srcId="{9E459530-F343-4EEC-9928-04EB184524D0}" destId="{33386030-D9EA-4A30-8C09-CBD8FCE83A89}" srcOrd="1" destOrd="0" presId="urn:microsoft.com/office/officeart/2005/8/layout/hierarchy1"/>
    <dgm:cxn modelId="{782EE0D4-8755-4245-8D78-AE33457D7AFC}" type="presParOf" srcId="{60B9DC7B-F80D-4953-BC96-EAE52A9A83E5}" destId="{A80FAE70-2C61-41E0-807B-4D3025F3796F}" srcOrd="1" destOrd="0" presId="urn:microsoft.com/office/officeart/2005/8/layout/hierarchy1"/>
    <dgm:cxn modelId="{A65DA9D4-B641-456C-8DE3-F0633BBD8B8B}" type="presParOf" srcId="{A80FAE70-2C61-41E0-807B-4D3025F3796F}" destId="{DFE8A620-BD91-49B2-BBF1-F8BA21DF4994}" srcOrd="0" destOrd="0" presId="urn:microsoft.com/office/officeart/2005/8/layout/hierarchy1"/>
    <dgm:cxn modelId="{0E1AB4F5-23FC-4AAF-BA2E-FA3AF15F9463}" type="presParOf" srcId="{A80FAE70-2C61-41E0-807B-4D3025F3796F}" destId="{5473D873-46C4-4BBC-8EB8-76A731AFEEEA}" srcOrd="1" destOrd="0" presId="urn:microsoft.com/office/officeart/2005/8/layout/hierarchy1"/>
    <dgm:cxn modelId="{08E24B4B-DCB2-4B00-883B-D0B1D48BB134}" type="presParOf" srcId="{5473D873-46C4-4BBC-8EB8-76A731AFEEEA}" destId="{699B49AB-4D4A-4F55-BB1C-F0CEE0884DB2}" srcOrd="0" destOrd="0" presId="urn:microsoft.com/office/officeart/2005/8/layout/hierarchy1"/>
    <dgm:cxn modelId="{F3694460-E81A-457B-9F88-1AEBA28ED43B}" type="presParOf" srcId="{699B49AB-4D4A-4F55-BB1C-F0CEE0884DB2}" destId="{EA4289B0-49FD-4A0A-B192-1551DC831C58}" srcOrd="0" destOrd="0" presId="urn:microsoft.com/office/officeart/2005/8/layout/hierarchy1"/>
    <dgm:cxn modelId="{A06C4A26-2892-4BFE-AE98-779FEC67EEC7}" type="presParOf" srcId="{699B49AB-4D4A-4F55-BB1C-F0CEE0884DB2}" destId="{7CE311D3-0EAF-4EA7-B4F2-12121A901E44}" srcOrd="1" destOrd="0" presId="urn:microsoft.com/office/officeart/2005/8/layout/hierarchy1"/>
    <dgm:cxn modelId="{0C56125C-C44C-4C71-A577-A0BC30517F3F}" type="presParOf" srcId="{5473D873-46C4-4BBC-8EB8-76A731AFEEEA}" destId="{0053518E-B4A2-439C-971D-237D3E1A2D37}" srcOrd="1" destOrd="0" presId="urn:microsoft.com/office/officeart/2005/8/layout/hierarchy1"/>
    <dgm:cxn modelId="{D161FF1B-2BC6-4A25-9BDD-24CB10CACD0A}" type="presParOf" srcId="{0053518E-B4A2-439C-971D-237D3E1A2D37}" destId="{9D6DD8C0-E34D-43BD-84FB-9C88B6CFAFF0}" srcOrd="0" destOrd="0" presId="urn:microsoft.com/office/officeart/2005/8/layout/hierarchy1"/>
    <dgm:cxn modelId="{B85852E7-AE59-4EB6-B238-52272853EFCC}" type="presParOf" srcId="{0053518E-B4A2-439C-971D-237D3E1A2D37}" destId="{A6B7DF69-72A9-427A-A068-F449839C3C48}" srcOrd="1" destOrd="0" presId="urn:microsoft.com/office/officeart/2005/8/layout/hierarchy1"/>
    <dgm:cxn modelId="{3306B657-82BB-4784-BF16-52F2D76D25E4}" type="presParOf" srcId="{A6B7DF69-72A9-427A-A068-F449839C3C48}" destId="{D649DA2D-DC2D-4E66-9C91-DC5B0A1397AB}" srcOrd="0" destOrd="0" presId="urn:microsoft.com/office/officeart/2005/8/layout/hierarchy1"/>
    <dgm:cxn modelId="{C52C508D-AF06-477F-ADF6-85F2EF232DA9}" type="presParOf" srcId="{D649DA2D-DC2D-4E66-9C91-DC5B0A1397AB}" destId="{AC1E9D08-BCDB-4121-BA75-D918E7247678}" srcOrd="0" destOrd="0" presId="urn:microsoft.com/office/officeart/2005/8/layout/hierarchy1"/>
    <dgm:cxn modelId="{62B93BAA-9073-48EA-B249-C26E87916977}" type="presParOf" srcId="{D649DA2D-DC2D-4E66-9C91-DC5B0A1397AB}" destId="{BC16F76A-5DB4-4018-B33E-C4D93DD944B5}" srcOrd="1" destOrd="0" presId="urn:microsoft.com/office/officeart/2005/8/layout/hierarchy1"/>
    <dgm:cxn modelId="{86637006-B5C4-445A-A895-B75D97E6C335}" type="presParOf" srcId="{A6B7DF69-72A9-427A-A068-F449839C3C48}" destId="{FDE85679-33F5-456E-9C96-DA2530647847}" srcOrd="1" destOrd="0" presId="urn:microsoft.com/office/officeart/2005/8/layout/hierarchy1"/>
    <dgm:cxn modelId="{C2E9A49E-510C-4FF2-87F0-4F73B56970C9}" type="presParOf" srcId="{FDE85679-33F5-456E-9C96-DA2530647847}" destId="{E8365D60-1719-4090-96A6-C4FB16671F77}" srcOrd="0" destOrd="0" presId="urn:microsoft.com/office/officeart/2005/8/layout/hierarchy1"/>
    <dgm:cxn modelId="{33BA35F1-A5C7-46B3-A775-3F1AE4E46BF5}" type="presParOf" srcId="{FDE85679-33F5-456E-9C96-DA2530647847}" destId="{22AC6A51-32C9-4083-BF33-A8C5D49D299A}" srcOrd="1" destOrd="0" presId="urn:microsoft.com/office/officeart/2005/8/layout/hierarchy1"/>
    <dgm:cxn modelId="{25250A88-AE2B-46AA-B6F8-40E488F2F48B}" type="presParOf" srcId="{22AC6A51-32C9-4083-BF33-A8C5D49D299A}" destId="{F2D93744-D0DE-48AE-B99B-D8C1C3FA93CC}" srcOrd="0" destOrd="0" presId="urn:microsoft.com/office/officeart/2005/8/layout/hierarchy1"/>
    <dgm:cxn modelId="{08C0788F-11DC-46E6-89CD-FD81393BF2B7}" type="presParOf" srcId="{F2D93744-D0DE-48AE-B99B-D8C1C3FA93CC}" destId="{12022AC7-B7B6-42C5-BA22-AD1C7A966BF6}" srcOrd="0" destOrd="0" presId="urn:microsoft.com/office/officeart/2005/8/layout/hierarchy1"/>
    <dgm:cxn modelId="{EC0B05D3-0404-4DA0-BD52-BF2E95C93543}" type="presParOf" srcId="{F2D93744-D0DE-48AE-B99B-D8C1C3FA93CC}" destId="{5523FD7E-43B5-4666-A5D0-BB2FD083F74D}" srcOrd="1" destOrd="0" presId="urn:microsoft.com/office/officeart/2005/8/layout/hierarchy1"/>
    <dgm:cxn modelId="{E7686B81-5B0C-422A-83C9-528837BA8E08}" type="presParOf" srcId="{22AC6A51-32C9-4083-BF33-A8C5D49D299A}" destId="{81443435-60C7-4F82-8C80-4812A529C17E}" srcOrd="1" destOrd="0" presId="urn:microsoft.com/office/officeart/2005/8/layout/hierarchy1"/>
    <dgm:cxn modelId="{F05BC88F-30CE-4C5F-8085-A2C1898DF526}" type="presParOf" srcId="{81443435-60C7-4F82-8C80-4812A529C17E}" destId="{6213BA67-7DB3-4C02-9FBF-9D0705868BD3}" srcOrd="0" destOrd="0" presId="urn:microsoft.com/office/officeart/2005/8/layout/hierarchy1"/>
    <dgm:cxn modelId="{AD03459F-D7DE-44CD-BCE2-780024B956E9}" type="presParOf" srcId="{81443435-60C7-4F82-8C80-4812A529C17E}" destId="{850327AD-2159-433F-8CBC-C9575A559749}" srcOrd="1" destOrd="0" presId="urn:microsoft.com/office/officeart/2005/8/layout/hierarchy1"/>
    <dgm:cxn modelId="{073E5F01-4502-407E-AA3A-77711A5EAEBC}" type="presParOf" srcId="{850327AD-2159-433F-8CBC-C9575A559749}" destId="{3DED8175-5B2C-4C66-B9DE-FB4577072511}" srcOrd="0" destOrd="0" presId="urn:microsoft.com/office/officeart/2005/8/layout/hierarchy1"/>
    <dgm:cxn modelId="{6C1843D7-1330-46B5-B1E0-D0879182814D}" type="presParOf" srcId="{3DED8175-5B2C-4C66-B9DE-FB4577072511}" destId="{49F6117C-CEC0-4334-B27E-292B23BA5389}" srcOrd="0" destOrd="0" presId="urn:microsoft.com/office/officeart/2005/8/layout/hierarchy1"/>
    <dgm:cxn modelId="{1630F2D1-B65E-4A0D-B110-94D8399F8B37}" type="presParOf" srcId="{3DED8175-5B2C-4C66-B9DE-FB4577072511}" destId="{05FD7836-668A-4928-AD0D-4247CD520634}" srcOrd="1" destOrd="0" presId="urn:microsoft.com/office/officeart/2005/8/layout/hierarchy1"/>
    <dgm:cxn modelId="{DFB7C5B3-4CE8-43AE-9392-B3DEFFAD2485}" type="presParOf" srcId="{850327AD-2159-433F-8CBC-C9575A559749}" destId="{1917FDA8-7F91-4300-9F87-8A14E61A7823}" srcOrd="1" destOrd="0" presId="urn:microsoft.com/office/officeart/2005/8/layout/hierarchy1"/>
    <dgm:cxn modelId="{E2C85233-DB02-4A20-BC96-DEA432F1F277}" type="presParOf" srcId="{D4258227-3351-49B3-9D34-F5F008BFBC00}" destId="{995E82D5-3F24-4B69-B586-68F80B43A77B}" srcOrd="14" destOrd="0" presId="urn:microsoft.com/office/officeart/2005/8/layout/hierarchy1"/>
    <dgm:cxn modelId="{6BDFD4CA-C416-40D3-8C7D-A7AADCCAC0A7}" type="presParOf" srcId="{D4258227-3351-49B3-9D34-F5F008BFBC00}" destId="{39F9849A-9FCC-43CB-86B4-593F5EB93878}" srcOrd="15" destOrd="0" presId="urn:microsoft.com/office/officeart/2005/8/layout/hierarchy1"/>
    <dgm:cxn modelId="{1AD5A017-EE35-48B7-BEA6-19908B4D8AFB}" type="presParOf" srcId="{39F9849A-9FCC-43CB-86B4-593F5EB93878}" destId="{E7C39F9E-1397-48AF-861B-90FA53641814}" srcOrd="0" destOrd="0" presId="urn:microsoft.com/office/officeart/2005/8/layout/hierarchy1"/>
    <dgm:cxn modelId="{23CE75D7-9F12-4735-A1F3-D8F4E2BAA12F}" type="presParOf" srcId="{E7C39F9E-1397-48AF-861B-90FA53641814}" destId="{99BA7EC6-A5A6-41CB-B44D-6C3876F5098B}" srcOrd="0" destOrd="0" presId="urn:microsoft.com/office/officeart/2005/8/layout/hierarchy1"/>
    <dgm:cxn modelId="{6C29E3AE-89FD-46F0-A330-41B8E7FFDD31}" type="presParOf" srcId="{E7C39F9E-1397-48AF-861B-90FA53641814}" destId="{B392624B-1EF6-40B3-9F28-71D3F6F05A8B}" srcOrd="1" destOrd="0" presId="urn:microsoft.com/office/officeart/2005/8/layout/hierarchy1"/>
    <dgm:cxn modelId="{33E17EFC-AC91-4FA2-97DF-0EE60B1BE7EA}" type="presParOf" srcId="{39F9849A-9FCC-43CB-86B4-593F5EB93878}" destId="{1EAF8324-903A-4892-9B82-753183A94DA9}" srcOrd="1" destOrd="0" presId="urn:microsoft.com/office/officeart/2005/8/layout/hierarchy1"/>
    <dgm:cxn modelId="{D7CA885D-97E5-4E84-BBB8-9ACB83E5638B}" type="presParOf" srcId="{1EAF8324-903A-4892-9B82-753183A94DA9}" destId="{EB1D1E49-C71E-4456-AEB7-7271D1A2F063}" srcOrd="0" destOrd="0" presId="urn:microsoft.com/office/officeart/2005/8/layout/hierarchy1"/>
    <dgm:cxn modelId="{25825332-187D-4EB6-869E-E09F612F935C}" type="presParOf" srcId="{1EAF8324-903A-4892-9B82-753183A94DA9}" destId="{A3DC8A1F-A62F-43E3-9EE0-85DEA2A504B8}" srcOrd="1" destOrd="0" presId="urn:microsoft.com/office/officeart/2005/8/layout/hierarchy1"/>
    <dgm:cxn modelId="{F5D083DA-1E2A-4C8F-8C77-08A0B02D09F4}" type="presParOf" srcId="{A3DC8A1F-A62F-43E3-9EE0-85DEA2A504B8}" destId="{0DFFCDF9-E8EE-47B1-AB5F-A69FDF800510}" srcOrd="0" destOrd="0" presId="urn:microsoft.com/office/officeart/2005/8/layout/hierarchy1"/>
    <dgm:cxn modelId="{76D6B75F-B1AF-44B4-A222-A0A3F72DA99A}" type="presParOf" srcId="{0DFFCDF9-E8EE-47B1-AB5F-A69FDF800510}" destId="{20C1E830-85D5-40DC-A518-78DF1AEFFC95}" srcOrd="0" destOrd="0" presId="urn:microsoft.com/office/officeart/2005/8/layout/hierarchy1"/>
    <dgm:cxn modelId="{98D713A6-6068-4D8B-BF69-B958CE1D760C}" type="presParOf" srcId="{0DFFCDF9-E8EE-47B1-AB5F-A69FDF800510}" destId="{6A0C1255-10B7-43E5-B73A-F0CB46936F42}" srcOrd="1" destOrd="0" presId="urn:microsoft.com/office/officeart/2005/8/layout/hierarchy1"/>
    <dgm:cxn modelId="{CB156E6D-C935-4417-BA37-2B041EFA9788}" type="presParOf" srcId="{A3DC8A1F-A62F-43E3-9EE0-85DEA2A504B8}" destId="{4BF89D38-3704-4BC9-B7FB-55F24569D4F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DECE25-7097-4E07-959C-9CEFE0CC1695}">
      <dsp:nvSpPr>
        <dsp:cNvPr id="0" name=""/>
        <dsp:cNvSpPr/>
      </dsp:nvSpPr>
      <dsp:spPr>
        <a:xfrm>
          <a:off x="5507916" y="2382617"/>
          <a:ext cx="1474291" cy="16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986"/>
              </a:lnTo>
              <a:lnTo>
                <a:pt x="1474291" y="97986"/>
              </a:lnTo>
              <a:lnTo>
                <a:pt x="1474291" y="1643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B1A57C-D5F5-4EE4-A688-9FB86FB3269F}">
      <dsp:nvSpPr>
        <dsp:cNvPr id="0" name=""/>
        <dsp:cNvSpPr/>
      </dsp:nvSpPr>
      <dsp:spPr>
        <a:xfrm>
          <a:off x="5507916" y="2382617"/>
          <a:ext cx="737145" cy="16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986"/>
              </a:lnTo>
              <a:lnTo>
                <a:pt x="737145" y="97986"/>
              </a:lnTo>
              <a:lnTo>
                <a:pt x="737145" y="1643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415661-8346-4337-B19D-5F417CB902A7}">
      <dsp:nvSpPr>
        <dsp:cNvPr id="0" name=""/>
        <dsp:cNvSpPr/>
      </dsp:nvSpPr>
      <dsp:spPr>
        <a:xfrm>
          <a:off x="5462196" y="2382617"/>
          <a:ext cx="91440" cy="1643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43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E4D2ED-1453-49AA-A7E3-BF1A7925A1E6}">
      <dsp:nvSpPr>
        <dsp:cNvPr id="0" name=""/>
        <dsp:cNvSpPr/>
      </dsp:nvSpPr>
      <dsp:spPr>
        <a:xfrm>
          <a:off x="4770771" y="2382617"/>
          <a:ext cx="737145" cy="164365"/>
        </a:xfrm>
        <a:custGeom>
          <a:avLst/>
          <a:gdLst/>
          <a:ahLst/>
          <a:cxnLst/>
          <a:rect l="0" t="0" r="0" b="0"/>
          <a:pathLst>
            <a:path>
              <a:moveTo>
                <a:pt x="737145" y="0"/>
              </a:moveTo>
              <a:lnTo>
                <a:pt x="737145" y="97986"/>
              </a:lnTo>
              <a:lnTo>
                <a:pt x="0" y="97986"/>
              </a:lnTo>
              <a:lnTo>
                <a:pt x="0" y="1643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2CC412-8506-4F64-B26B-911BD5D7CD56}">
      <dsp:nvSpPr>
        <dsp:cNvPr id="0" name=""/>
        <dsp:cNvSpPr/>
      </dsp:nvSpPr>
      <dsp:spPr>
        <a:xfrm>
          <a:off x="4033625" y="2382617"/>
          <a:ext cx="1474291" cy="164365"/>
        </a:xfrm>
        <a:custGeom>
          <a:avLst/>
          <a:gdLst/>
          <a:ahLst/>
          <a:cxnLst/>
          <a:rect l="0" t="0" r="0" b="0"/>
          <a:pathLst>
            <a:path>
              <a:moveTo>
                <a:pt x="1474291" y="0"/>
              </a:moveTo>
              <a:lnTo>
                <a:pt x="1474291" y="97986"/>
              </a:lnTo>
              <a:lnTo>
                <a:pt x="0" y="97986"/>
              </a:lnTo>
              <a:lnTo>
                <a:pt x="0" y="1643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34ECC7-BC70-4B0E-AF94-1F42BCCB27D3}">
      <dsp:nvSpPr>
        <dsp:cNvPr id="0" name=""/>
        <dsp:cNvSpPr/>
      </dsp:nvSpPr>
      <dsp:spPr>
        <a:xfrm>
          <a:off x="3665052" y="1933774"/>
          <a:ext cx="1842864" cy="16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986"/>
              </a:lnTo>
              <a:lnTo>
                <a:pt x="1842864" y="97986"/>
              </a:lnTo>
              <a:lnTo>
                <a:pt x="1842864" y="16436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DF0B99-9864-4F87-AF8D-972567C51E2D}">
      <dsp:nvSpPr>
        <dsp:cNvPr id="0" name=""/>
        <dsp:cNvSpPr/>
      </dsp:nvSpPr>
      <dsp:spPr>
        <a:xfrm>
          <a:off x="1822721" y="2382617"/>
          <a:ext cx="1473758" cy="16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986"/>
              </a:lnTo>
              <a:lnTo>
                <a:pt x="1473758" y="97986"/>
              </a:lnTo>
              <a:lnTo>
                <a:pt x="1473758" y="1643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A70072-7356-4F35-A10D-21CC50982796}">
      <dsp:nvSpPr>
        <dsp:cNvPr id="0" name=""/>
        <dsp:cNvSpPr/>
      </dsp:nvSpPr>
      <dsp:spPr>
        <a:xfrm>
          <a:off x="1822721" y="2382617"/>
          <a:ext cx="736612" cy="16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986"/>
              </a:lnTo>
              <a:lnTo>
                <a:pt x="736612" y="97986"/>
              </a:lnTo>
              <a:lnTo>
                <a:pt x="736612" y="1643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D23FB2-D000-4D11-A8B8-3BEAB7451572}">
      <dsp:nvSpPr>
        <dsp:cNvPr id="0" name=""/>
        <dsp:cNvSpPr/>
      </dsp:nvSpPr>
      <dsp:spPr>
        <a:xfrm>
          <a:off x="1777001" y="2382617"/>
          <a:ext cx="91440" cy="1643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7986"/>
              </a:lnTo>
              <a:lnTo>
                <a:pt x="65274" y="97986"/>
              </a:lnTo>
              <a:lnTo>
                <a:pt x="65274" y="1643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04C7D-5DC1-49A1-A0B7-847AC268BBAA}">
      <dsp:nvSpPr>
        <dsp:cNvPr id="0" name=""/>
        <dsp:cNvSpPr/>
      </dsp:nvSpPr>
      <dsp:spPr>
        <a:xfrm>
          <a:off x="1085042" y="2382617"/>
          <a:ext cx="737678" cy="164365"/>
        </a:xfrm>
        <a:custGeom>
          <a:avLst/>
          <a:gdLst/>
          <a:ahLst/>
          <a:cxnLst/>
          <a:rect l="0" t="0" r="0" b="0"/>
          <a:pathLst>
            <a:path>
              <a:moveTo>
                <a:pt x="737678" y="0"/>
              </a:moveTo>
              <a:lnTo>
                <a:pt x="737678" y="97986"/>
              </a:lnTo>
              <a:lnTo>
                <a:pt x="0" y="97986"/>
              </a:lnTo>
              <a:lnTo>
                <a:pt x="0" y="1643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EBE1B1-62B7-4199-AFFF-911D58037BEA}">
      <dsp:nvSpPr>
        <dsp:cNvPr id="0" name=""/>
        <dsp:cNvSpPr/>
      </dsp:nvSpPr>
      <dsp:spPr>
        <a:xfrm>
          <a:off x="347897" y="2382617"/>
          <a:ext cx="1474824" cy="164365"/>
        </a:xfrm>
        <a:custGeom>
          <a:avLst/>
          <a:gdLst/>
          <a:ahLst/>
          <a:cxnLst/>
          <a:rect l="0" t="0" r="0" b="0"/>
          <a:pathLst>
            <a:path>
              <a:moveTo>
                <a:pt x="1474824" y="0"/>
              </a:moveTo>
              <a:lnTo>
                <a:pt x="1474824" y="97986"/>
              </a:lnTo>
              <a:lnTo>
                <a:pt x="0" y="97986"/>
              </a:lnTo>
              <a:lnTo>
                <a:pt x="0" y="1643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F7A9D7-99E6-476B-9DD2-4EF970ACAC66}">
      <dsp:nvSpPr>
        <dsp:cNvPr id="0" name=""/>
        <dsp:cNvSpPr/>
      </dsp:nvSpPr>
      <dsp:spPr>
        <a:xfrm>
          <a:off x="1822721" y="1933774"/>
          <a:ext cx="1842331" cy="164365"/>
        </a:xfrm>
        <a:custGeom>
          <a:avLst/>
          <a:gdLst/>
          <a:ahLst/>
          <a:cxnLst/>
          <a:rect l="0" t="0" r="0" b="0"/>
          <a:pathLst>
            <a:path>
              <a:moveTo>
                <a:pt x="1842331" y="0"/>
              </a:moveTo>
              <a:lnTo>
                <a:pt x="1842331" y="97986"/>
              </a:lnTo>
              <a:lnTo>
                <a:pt x="0" y="97986"/>
              </a:lnTo>
              <a:lnTo>
                <a:pt x="0" y="16436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A61745-4C5C-42E3-BAB2-618E0F9DB9CE}">
      <dsp:nvSpPr>
        <dsp:cNvPr id="0" name=""/>
        <dsp:cNvSpPr/>
      </dsp:nvSpPr>
      <dsp:spPr>
        <a:xfrm>
          <a:off x="3619332" y="1484931"/>
          <a:ext cx="91440" cy="1643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436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3FDB0B-8623-485C-ADEC-382B841E572C}">
      <dsp:nvSpPr>
        <dsp:cNvPr id="0" name=""/>
        <dsp:cNvSpPr/>
      </dsp:nvSpPr>
      <dsp:spPr>
        <a:xfrm>
          <a:off x="3390330" y="1200453"/>
          <a:ext cx="549444" cy="284478"/>
        </a:xfrm>
        <a:prstGeom prst="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4014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Sys-Nwd</a:t>
          </a:r>
          <a:endParaRPr lang="de-DE" sz="900" kern="1200" dirty="0"/>
        </a:p>
      </dsp:txBody>
      <dsp:txXfrm>
        <a:off x="3390330" y="1200453"/>
        <a:ext cx="549444" cy="284478"/>
      </dsp:txXfrm>
    </dsp:sp>
    <dsp:sp modelId="{A83DBB2F-438D-4DAB-9631-90886FEB2B7A}">
      <dsp:nvSpPr>
        <dsp:cNvPr id="0" name=""/>
        <dsp:cNvSpPr/>
      </dsp:nvSpPr>
      <dsp:spPr>
        <a:xfrm>
          <a:off x="3500219" y="1421714"/>
          <a:ext cx="494500" cy="948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00" kern="1200" dirty="0" smtClean="0"/>
            <a:t>Pf6</a:t>
          </a:r>
          <a:endParaRPr lang="de-DE" sz="600" kern="1200" dirty="0"/>
        </a:p>
      </dsp:txBody>
      <dsp:txXfrm>
        <a:off x="3500219" y="1421714"/>
        <a:ext cx="494500" cy="94826"/>
      </dsp:txXfrm>
    </dsp:sp>
    <dsp:sp modelId="{51392E08-5D35-4F59-821D-5D474E7546AD}">
      <dsp:nvSpPr>
        <dsp:cNvPr id="0" name=""/>
        <dsp:cNvSpPr/>
      </dsp:nvSpPr>
      <dsp:spPr>
        <a:xfrm>
          <a:off x="3390330" y="1649296"/>
          <a:ext cx="549444" cy="284478"/>
        </a:xfrm>
        <a:prstGeom prst="rect">
          <a:avLst/>
        </a:prstGeom>
        <a:solidFill>
          <a:srgbClr val="0070C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4014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noProof="0" dirty="0" smtClean="0"/>
            <a:t>Sys-Dmf</a:t>
          </a:r>
          <a:endParaRPr lang="de-DE" sz="900" kern="1200" noProof="0" dirty="0"/>
        </a:p>
      </dsp:txBody>
      <dsp:txXfrm>
        <a:off x="3390330" y="1649296"/>
        <a:ext cx="549444" cy="284478"/>
      </dsp:txXfrm>
    </dsp:sp>
    <dsp:sp modelId="{7BBB8415-4D80-4317-95A9-0670CFBA1494}">
      <dsp:nvSpPr>
        <dsp:cNvPr id="0" name=""/>
        <dsp:cNvSpPr/>
      </dsp:nvSpPr>
      <dsp:spPr>
        <a:xfrm>
          <a:off x="3500219" y="1870557"/>
          <a:ext cx="494500" cy="948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Pf1/Pf2</a:t>
          </a:r>
          <a:endParaRPr lang="en-US" sz="600" kern="1200" dirty="0"/>
        </a:p>
      </dsp:txBody>
      <dsp:txXfrm>
        <a:off x="3500219" y="1870557"/>
        <a:ext cx="494500" cy="94826"/>
      </dsp:txXfrm>
    </dsp:sp>
    <dsp:sp modelId="{519E683C-BA27-4232-BB19-BDF37875DCB7}">
      <dsp:nvSpPr>
        <dsp:cNvPr id="0" name=""/>
        <dsp:cNvSpPr/>
      </dsp:nvSpPr>
      <dsp:spPr>
        <a:xfrm>
          <a:off x="1547999" y="2098139"/>
          <a:ext cx="549444" cy="284478"/>
        </a:xfrm>
        <a:prstGeom prst="rect">
          <a:avLst/>
        </a:prstGeom>
        <a:solidFill>
          <a:schemeClr val="tx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4014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noProof="0" dirty="0" smtClean="0"/>
            <a:t>Sys-Dmfp</a:t>
          </a:r>
          <a:endParaRPr lang="de-DE" sz="900" kern="1200" noProof="0" dirty="0"/>
        </a:p>
      </dsp:txBody>
      <dsp:txXfrm>
        <a:off x="1547999" y="2098139"/>
        <a:ext cx="549444" cy="284478"/>
      </dsp:txXfrm>
    </dsp:sp>
    <dsp:sp modelId="{B3E49EEF-E3BB-4565-A913-E3572681D65F}">
      <dsp:nvSpPr>
        <dsp:cNvPr id="0" name=""/>
        <dsp:cNvSpPr/>
      </dsp:nvSpPr>
      <dsp:spPr>
        <a:xfrm>
          <a:off x="1657355" y="2319400"/>
          <a:ext cx="494500" cy="948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Pf1</a:t>
          </a:r>
          <a:endParaRPr lang="en-US" sz="600" kern="1200" dirty="0"/>
        </a:p>
      </dsp:txBody>
      <dsp:txXfrm>
        <a:off x="1657355" y="2319400"/>
        <a:ext cx="494500" cy="94826"/>
      </dsp:txXfrm>
    </dsp:sp>
    <dsp:sp modelId="{B6604D9B-9EBA-4C9B-BE7D-17019AC09DBA}">
      <dsp:nvSpPr>
        <dsp:cNvPr id="0" name=""/>
        <dsp:cNvSpPr/>
      </dsp:nvSpPr>
      <dsp:spPr>
        <a:xfrm>
          <a:off x="73174" y="2546983"/>
          <a:ext cx="549444" cy="284478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4014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noProof="0" dirty="0" smtClean="0"/>
            <a:t>Dmfprodp</a:t>
          </a:r>
          <a:endParaRPr lang="de-DE" sz="900" kern="1200" noProof="0" dirty="0"/>
        </a:p>
      </dsp:txBody>
      <dsp:txXfrm>
        <a:off x="73174" y="2546983"/>
        <a:ext cx="549444" cy="284478"/>
      </dsp:txXfrm>
    </dsp:sp>
    <dsp:sp modelId="{0FB6E167-F544-4C47-BB90-139F8F5CF823}">
      <dsp:nvSpPr>
        <dsp:cNvPr id="0" name=""/>
        <dsp:cNvSpPr/>
      </dsp:nvSpPr>
      <dsp:spPr>
        <a:xfrm>
          <a:off x="183063" y="2768243"/>
          <a:ext cx="494500" cy="948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Pf1</a:t>
          </a:r>
          <a:endParaRPr lang="en-US" sz="600" kern="1200" dirty="0"/>
        </a:p>
      </dsp:txBody>
      <dsp:txXfrm>
        <a:off x="183063" y="2768243"/>
        <a:ext cx="494500" cy="94826"/>
      </dsp:txXfrm>
    </dsp:sp>
    <dsp:sp modelId="{A71D417F-23EA-4F9A-95ED-024E6BFC66C8}">
      <dsp:nvSpPr>
        <dsp:cNvPr id="0" name=""/>
        <dsp:cNvSpPr/>
      </dsp:nvSpPr>
      <dsp:spPr>
        <a:xfrm>
          <a:off x="810320" y="2546983"/>
          <a:ext cx="549444" cy="284478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4014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noProof="0" dirty="0" smtClean="0"/>
            <a:t>Dmficcfp</a:t>
          </a:r>
          <a:endParaRPr lang="de-DE" sz="900" kern="1200" noProof="0" dirty="0"/>
        </a:p>
      </dsp:txBody>
      <dsp:txXfrm>
        <a:off x="810320" y="2546983"/>
        <a:ext cx="549444" cy="284478"/>
      </dsp:txXfrm>
    </dsp:sp>
    <dsp:sp modelId="{B2AD0FD7-06DA-4E6E-ABFE-AD95E621B025}">
      <dsp:nvSpPr>
        <dsp:cNvPr id="0" name=""/>
        <dsp:cNvSpPr/>
      </dsp:nvSpPr>
      <dsp:spPr>
        <a:xfrm>
          <a:off x="920209" y="2768243"/>
          <a:ext cx="494500" cy="948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Pf2</a:t>
          </a:r>
          <a:endParaRPr lang="en-US" sz="600" kern="1200" dirty="0"/>
        </a:p>
      </dsp:txBody>
      <dsp:txXfrm>
        <a:off x="920209" y="2768243"/>
        <a:ext cx="494500" cy="94826"/>
      </dsp:txXfrm>
    </dsp:sp>
    <dsp:sp modelId="{791AFE00-E1A0-4C2C-82F7-B6961BA5BBCE}">
      <dsp:nvSpPr>
        <dsp:cNvPr id="0" name=""/>
        <dsp:cNvSpPr/>
      </dsp:nvSpPr>
      <dsp:spPr>
        <a:xfrm>
          <a:off x="1567553" y="2546983"/>
          <a:ext cx="549444" cy="284478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4014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Dmfftpp</a:t>
          </a:r>
          <a:endParaRPr lang="de-DE" sz="900" kern="1200" dirty="0"/>
        </a:p>
      </dsp:txBody>
      <dsp:txXfrm>
        <a:off x="1567553" y="2546983"/>
        <a:ext cx="549444" cy="284478"/>
      </dsp:txXfrm>
    </dsp:sp>
    <dsp:sp modelId="{C0FE78FA-C166-4D44-BE1A-D9B81F68CBBF}">
      <dsp:nvSpPr>
        <dsp:cNvPr id="0" name=""/>
        <dsp:cNvSpPr/>
      </dsp:nvSpPr>
      <dsp:spPr>
        <a:xfrm>
          <a:off x="1657355" y="2768243"/>
          <a:ext cx="494500" cy="948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00" kern="1200" dirty="0" smtClean="0"/>
            <a:t>Pf3</a:t>
          </a:r>
          <a:endParaRPr lang="de-DE" sz="600" kern="1200" dirty="0"/>
        </a:p>
      </dsp:txBody>
      <dsp:txXfrm>
        <a:off x="1657355" y="2768243"/>
        <a:ext cx="494500" cy="94826"/>
      </dsp:txXfrm>
    </dsp:sp>
    <dsp:sp modelId="{E444E90D-3EAB-4DD8-9978-BFBD3D604C30}">
      <dsp:nvSpPr>
        <dsp:cNvPr id="0" name=""/>
        <dsp:cNvSpPr/>
      </dsp:nvSpPr>
      <dsp:spPr>
        <a:xfrm>
          <a:off x="2284611" y="2546983"/>
          <a:ext cx="549444" cy="284478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4014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Dmfproda</a:t>
          </a:r>
          <a:endParaRPr lang="de-DE" sz="900" kern="1200" dirty="0"/>
        </a:p>
      </dsp:txBody>
      <dsp:txXfrm>
        <a:off x="2284611" y="2546983"/>
        <a:ext cx="549444" cy="284478"/>
      </dsp:txXfrm>
    </dsp:sp>
    <dsp:sp modelId="{A010F72E-970F-41CE-9F21-7601200B1EA8}">
      <dsp:nvSpPr>
        <dsp:cNvPr id="0" name=""/>
        <dsp:cNvSpPr/>
      </dsp:nvSpPr>
      <dsp:spPr>
        <a:xfrm>
          <a:off x="2394500" y="2768243"/>
          <a:ext cx="494500" cy="948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00" kern="1200" dirty="0" smtClean="0"/>
            <a:t>Pf4</a:t>
          </a:r>
          <a:endParaRPr lang="de-DE" sz="600" kern="1200" dirty="0"/>
        </a:p>
      </dsp:txBody>
      <dsp:txXfrm>
        <a:off x="2394500" y="2768243"/>
        <a:ext cx="494500" cy="94826"/>
      </dsp:txXfrm>
    </dsp:sp>
    <dsp:sp modelId="{568C0EBA-1F66-4C0D-A60F-DFFD49B89676}">
      <dsp:nvSpPr>
        <dsp:cNvPr id="0" name=""/>
        <dsp:cNvSpPr/>
      </dsp:nvSpPr>
      <dsp:spPr>
        <a:xfrm>
          <a:off x="3021757" y="2546983"/>
          <a:ext cx="549444" cy="284478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4014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Dmfarchp</a:t>
          </a:r>
          <a:endParaRPr lang="de-DE" sz="900" kern="1200" dirty="0"/>
        </a:p>
      </dsp:txBody>
      <dsp:txXfrm>
        <a:off x="3021757" y="2546983"/>
        <a:ext cx="549444" cy="284478"/>
      </dsp:txXfrm>
    </dsp:sp>
    <dsp:sp modelId="{8A04EFD7-F557-4744-9755-DE1D42EB9FE6}">
      <dsp:nvSpPr>
        <dsp:cNvPr id="0" name=""/>
        <dsp:cNvSpPr/>
      </dsp:nvSpPr>
      <dsp:spPr>
        <a:xfrm>
          <a:off x="3131646" y="2768243"/>
          <a:ext cx="494500" cy="948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00" kern="1200" dirty="0" smtClean="0"/>
            <a:t>Pf22</a:t>
          </a:r>
          <a:endParaRPr lang="de-DE" sz="600" kern="1200" dirty="0"/>
        </a:p>
      </dsp:txBody>
      <dsp:txXfrm>
        <a:off x="3131646" y="2768243"/>
        <a:ext cx="494500" cy="94826"/>
      </dsp:txXfrm>
    </dsp:sp>
    <dsp:sp modelId="{C225E19F-2CEC-465C-9A95-6CB7DBBABCF0}">
      <dsp:nvSpPr>
        <dsp:cNvPr id="0" name=""/>
        <dsp:cNvSpPr/>
      </dsp:nvSpPr>
      <dsp:spPr>
        <a:xfrm>
          <a:off x="5233194" y="2098139"/>
          <a:ext cx="549444" cy="2844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4014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noProof="0" dirty="0" smtClean="0"/>
            <a:t>Sys-Dmft</a:t>
          </a:r>
          <a:endParaRPr lang="de-DE" sz="900" kern="1200" noProof="0" dirty="0"/>
        </a:p>
      </dsp:txBody>
      <dsp:txXfrm>
        <a:off x="5233194" y="2098139"/>
        <a:ext cx="549444" cy="284478"/>
      </dsp:txXfrm>
    </dsp:sp>
    <dsp:sp modelId="{F3F7E554-72F5-4D46-9F99-DCC0E930DF9A}">
      <dsp:nvSpPr>
        <dsp:cNvPr id="0" name=""/>
        <dsp:cNvSpPr/>
      </dsp:nvSpPr>
      <dsp:spPr>
        <a:xfrm>
          <a:off x="5343083" y="2319400"/>
          <a:ext cx="494500" cy="948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Pf2</a:t>
          </a:r>
          <a:endParaRPr lang="en-US" sz="600" kern="1200" dirty="0"/>
        </a:p>
      </dsp:txBody>
      <dsp:txXfrm>
        <a:off x="5343083" y="2319400"/>
        <a:ext cx="494500" cy="94826"/>
      </dsp:txXfrm>
    </dsp:sp>
    <dsp:sp modelId="{22EEC7DB-3678-4D8C-9CFA-EAE47AA68F6C}">
      <dsp:nvSpPr>
        <dsp:cNvPr id="0" name=""/>
        <dsp:cNvSpPr/>
      </dsp:nvSpPr>
      <dsp:spPr>
        <a:xfrm>
          <a:off x="3758903" y="2546983"/>
          <a:ext cx="549444" cy="284478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4014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noProof="0" dirty="0" smtClean="0"/>
            <a:t>Dmftest</a:t>
          </a:r>
          <a:endParaRPr lang="de-DE" sz="900" kern="1200" noProof="0" dirty="0"/>
        </a:p>
      </dsp:txBody>
      <dsp:txXfrm>
        <a:off x="3758903" y="2546983"/>
        <a:ext cx="549444" cy="284478"/>
      </dsp:txXfrm>
    </dsp:sp>
    <dsp:sp modelId="{5C2BFB58-C3D5-4ED0-8B28-0412B8742464}">
      <dsp:nvSpPr>
        <dsp:cNvPr id="0" name=""/>
        <dsp:cNvSpPr/>
      </dsp:nvSpPr>
      <dsp:spPr>
        <a:xfrm>
          <a:off x="3868792" y="2768243"/>
          <a:ext cx="494500" cy="948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Pf1</a:t>
          </a:r>
          <a:endParaRPr lang="en-US" sz="600" kern="1200" dirty="0"/>
        </a:p>
      </dsp:txBody>
      <dsp:txXfrm>
        <a:off x="3868792" y="2768243"/>
        <a:ext cx="494500" cy="94826"/>
      </dsp:txXfrm>
    </dsp:sp>
    <dsp:sp modelId="{64E3FEFC-B611-4720-95F2-F23DAC7F1C35}">
      <dsp:nvSpPr>
        <dsp:cNvPr id="0" name=""/>
        <dsp:cNvSpPr/>
      </dsp:nvSpPr>
      <dsp:spPr>
        <a:xfrm>
          <a:off x="4496048" y="2546983"/>
          <a:ext cx="549444" cy="284478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4014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Dmficcft</a:t>
          </a:r>
          <a:endParaRPr lang="de-DE" sz="900" kern="1200" dirty="0"/>
        </a:p>
      </dsp:txBody>
      <dsp:txXfrm>
        <a:off x="4496048" y="2546983"/>
        <a:ext cx="549444" cy="284478"/>
      </dsp:txXfrm>
    </dsp:sp>
    <dsp:sp modelId="{9D160165-A0E1-43EA-8263-C02E43A34D72}">
      <dsp:nvSpPr>
        <dsp:cNvPr id="0" name=""/>
        <dsp:cNvSpPr/>
      </dsp:nvSpPr>
      <dsp:spPr>
        <a:xfrm>
          <a:off x="4605937" y="2768243"/>
          <a:ext cx="494500" cy="948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00" kern="1200" dirty="0" smtClean="0"/>
            <a:t>Pf2</a:t>
          </a:r>
          <a:endParaRPr lang="de-DE" sz="600" kern="1200" dirty="0"/>
        </a:p>
      </dsp:txBody>
      <dsp:txXfrm>
        <a:off x="4605937" y="2768243"/>
        <a:ext cx="494500" cy="94826"/>
      </dsp:txXfrm>
    </dsp:sp>
    <dsp:sp modelId="{ED4B0324-5437-4438-9F4B-36AAE0BD128C}">
      <dsp:nvSpPr>
        <dsp:cNvPr id="0" name=""/>
        <dsp:cNvSpPr/>
      </dsp:nvSpPr>
      <dsp:spPr>
        <a:xfrm>
          <a:off x="5233194" y="2546983"/>
          <a:ext cx="549444" cy="284478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4014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Dmfftpt</a:t>
          </a:r>
          <a:endParaRPr lang="de-DE" sz="900" kern="1200" dirty="0"/>
        </a:p>
      </dsp:txBody>
      <dsp:txXfrm>
        <a:off x="5233194" y="2546983"/>
        <a:ext cx="549444" cy="284478"/>
      </dsp:txXfrm>
    </dsp:sp>
    <dsp:sp modelId="{464B8E93-5245-4451-BB8F-25BE18A502E8}">
      <dsp:nvSpPr>
        <dsp:cNvPr id="0" name=""/>
        <dsp:cNvSpPr/>
      </dsp:nvSpPr>
      <dsp:spPr>
        <a:xfrm>
          <a:off x="5343083" y="2768243"/>
          <a:ext cx="494500" cy="948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00" kern="1200" dirty="0" smtClean="0"/>
            <a:t>Pf3</a:t>
          </a:r>
          <a:endParaRPr lang="de-DE" sz="600" kern="1200" dirty="0"/>
        </a:p>
      </dsp:txBody>
      <dsp:txXfrm>
        <a:off x="5343083" y="2768243"/>
        <a:ext cx="494500" cy="94826"/>
      </dsp:txXfrm>
    </dsp:sp>
    <dsp:sp modelId="{215A8246-B2B0-4CC6-8798-BD0FF33BE69B}">
      <dsp:nvSpPr>
        <dsp:cNvPr id="0" name=""/>
        <dsp:cNvSpPr/>
      </dsp:nvSpPr>
      <dsp:spPr>
        <a:xfrm>
          <a:off x="5970340" y="2546983"/>
          <a:ext cx="549444" cy="284478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4014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Dmftesta</a:t>
          </a:r>
          <a:endParaRPr lang="de-DE" sz="900" kern="1200" dirty="0"/>
        </a:p>
      </dsp:txBody>
      <dsp:txXfrm>
        <a:off x="5970340" y="2546983"/>
        <a:ext cx="549444" cy="284478"/>
      </dsp:txXfrm>
    </dsp:sp>
    <dsp:sp modelId="{5F9BC924-0A4C-40E5-A2D3-597C06B798DD}">
      <dsp:nvSpPr>
        <dsp:cNvPr id="0" name=""/>
        <dsp:cNvSpPr/>
      </dsp:nvSpPr>
      <dsp:spPr>
        <a:xfrm>
          <a:off x="6080229" y="2768243"/>
          <a:ext cx="494500" cy="948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00" kern="1200" dirty="0" smtClean="0"/>
            <a:t>Pf4</a:t>
          </a:r>
          <a:endParaRPr lang="de-DE" sz="600" kern="1200" dirty="0"/>
        </a:p>
      </dsp:txBody>
      <dsp:txXfrm>
        <a:off x="6080229" y="2768243"/>
        <a:ext cx="494500" cy="94826"/>
      </dsp:txXfrm>
    </dsp:sp>
    <dsp:sp modelId="{20E69BC8-5B54-495F-9726-B38034F13C9A}">
      <dsp:nvSpPr>
        <dsp:cNvPr id="0" name=""/>
        <dsp:cNvSpPr/>
      </dsp:nvSpPr>
      <dsp:spPr>
        <a:xfrm>
          <a:off x="6707485" y="2546983"/>
          <a:ext cx="549444" cy="301691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4014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Dmfarcht</a:t>
          </a:r>
          <a:endParaRPr lang="de-DE" sz="900" kern="1200" dirty="0"/>
        </a:p>
      </dsp:txBody>
      <dsp:txXfrm>
        <a:off x="6707485" y="2546983"/>
        <a:ext cx="549444" cy="301691"/>
      </dsp:txXfrm>
    </dsp:sp>
    <dsp:sp modelId="{DF6E84E5-C980-44BF-B708-C1615A73E833}">
      <dsp:nvSpPr>
        <dsp:cNvPr id="0" name=""/>
        <dsp:cNvSpPr/>
      </dsp:nvSpPr>
      <dsp:spPr>
        <a:xfrm>
          <a:off x="6817374" y="2776850"/>
          <a:ext cx="494500" cy="948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00" kern="1200" dirty="0" smtClean="0"/>
            <a:t>Pf122</a:t>
          </a:r>
          <a:endParaRPr lang="de-DE" sz="600" kern="1200" dirty="0"/>
        </a:p>
      </dsp:txBody>
      <dsp:txXfrm>
        <a:off x="6817374" y="2776850"/>
        <a:ext cx="494500" cy="948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CCBFE4-D39F-4AB0-9BB9-CEBC12B2C8EA}">
      <dsp:nvSpPr>
        <dsp:cNvPr id="0" name=""/>
        <dsp:cNvSpPr/>
      </dsp:nvSpPr>
      <dsp:spPr>
        <a:xfrm>
          <a:off x="3538516" y="1558558"/>
          <a:ext cx="3504776" cy="561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0472"/>
              </a:lnTo>
              <a:lnTo>
                <a:pt x="3504776" y="510472"/>
              </a:lnTo>
              <a:lnTo>
                <a:pt x="3504776" y="56173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27AC12-585F-47CD-BBCE-9A805A6A27A6}">
      <dsp:nvSpPr>
        <dsp:cNvPr id="0" name=""/>
        <dsp:cNvSpPr/>
      </dsp:nvSpPr>
      <dsp:spPr>
        <a:xfrm>
          <a:off x="3538516" y="1558558"/>
          <a:ext cx="2828474" cy="561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0472"/>
              </a:lnTo>
              <a:lnTo>
                <a:pt x="2828474" y="510472"/>
              </a:lnTo>
              <a:lnTo>
                <a:pt x="2828474" y="56173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574840-E6FC-4DFD-9D5F-7E1D0F2C0F2C}">
      <dsp:nvSpPr>
        <dsp:cNvPr id="0" name=""/>
        <dsp:cNvSpPr/>
      </dsp:nvSpPr>
      <dsp:spPr>
        <a:xfrm>
          <a:off x="3538516" y="1558558"/>
          <a:ext cx="2152172" cy="561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0472"/>
              </a:lnTo>
              <a:lnTo>
                <a:pt x="2152172" y="510472"/>
              </a:lnTo>
              <a:lnTo>
                <a:pt x="2152172" y="56173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E805B9-1B4F-4949-B91C-5CF9B096D4EC}">
      <dsp:nvSpPr>
        <dsp:cNvPr id="0" name=""/>
        <dsp:cNvSpPr/>
      </dsp:nvSpPr>
      <dsp:spPr>
        <a:xfrm>
          <a:off x="3538516" y="1558558"/>
          <a:ext cx="1475870" cy="561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0472"/>
              </a:lnTo>
              <a:lnTo>
                <a:pt x="1475870" y="510472"/>
              </a:lnTo>
              <a:lnTo>
                <a:pt x="1475870" y="56173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0C4863-C549-4F7F-BC56-4A6725CA759C}">
      <dsp:nvSpPr>
        <dsp:cNvPr id="0" name=""/>
        <dsp:cNvSpPr/>
      </dsp:nvSpPr>
      <dsp:spPr>
        <a:xfrm>
          <a:off x="3538516" y="1558558"/>
          <a:ext cx="799568" cy="561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0472"/>
              </a:lnTo>
              <a:lnTo>
                <a:pt x="799568" y="510472"/>
              </a:lnTo>
              <a:lnTo>
                <a:pt x="799568" y="56173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BF495-0AEF-4693-A1D5-7607DCCB8AFA}">
      <dsp:nvSpPr>
        <dsp:cNvPr id="0" name=""/>
        <dsp:cNvSpPr/>
      </dsp:nvSpPr>
      <dsp:spPr>
        <a:xfrm>
          <a:off x="3538516" y="1558558"/>
          <a:ext cx="123267" cy="561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0472"/>
              </a:lnTo>
              <a:lnTo>
                <a:pt x="123267" y="510472"/>
              </a:lnTo>
              <a:lnTo>
                <a:pt x="123267" y="56173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FFF8B4-839A-4F19-BA01-F57E209DF532}">
      <dsp:nvSpPr>
        <dsp:cNvPr id="0" name=""/>
        <dsp:cNvSpPr/>
      </dsp:nvSpPr>
      <dsp:spPr>
        <a:xfrm>
          <a:off x="2985482" y="1558558"/>
          <a:ext cx="553034" cy="561732"/>
        </a:xfrm>
        <a:custGeom>
          <a:avLst/>
          <a:gdLst/>
          <a:ahLst/>
          <a:cxnLst/>
          <a:rect l="0" t="0" r="0" b="0"/>
          <a:pathLst>
            <a:path>
              <a:moveTo>
                <a:pt x="553034" y="0"/>
              </a:moveTo>
              <a:lnTo>
                <a:pt x="553034" y="510472"/>
              </a:lnTo>
              <a:lnTo>
                <a:pt x="0" y="510472"/>
              </a:lnTo>
              <a:lnTo>
                <a:pt x="0" y="56173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40FC1C-29FA-41BF-83C1-34197FE217AF}">
      <dsp:nvSpPr>
        <dsp:cNvPr id="0" name=""/>
        <dsp:cNvSpPr/>
      </dsp:nvSpPr>
      <dsp:spPr>
        <a:xfrm>
          <a:off x="2309180" y="1558558"/>
          <a:ext cx="1229336" cy="561732"/>
        </a:xfrm>
        <a:custGeom>
          <a:avLst/>
          <a:gdLst/>
          <a:ahLst/>
          <a:cxnLst/>
          <a:rect l="0" t="0" r="0" b="0"/>
          <a:pathLst>
            <a:path>
              <a:moveTo>
                <a:pt x="1229336" y="0"/>
              </a:moveTo>
              <a:lnTo>
                <a:pt x="1229336" y="510472"/>
              </a:lnTo>
              <a:lnTo>
                <a:pt x="0" y="510472"/>
              </a:lnTo>
              <a:lnTo>
                <a:pt x="0" y="56173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0674-5185-4B5E-A877-F5751130ECCA}">
      <dsp:nvSpPr>
        <dsp:cNvPr id="0" name=""/>
        <dsp:cNvSpPr/>
      </dsp:nvSpPr>
      <dsp:spPr>
        <a:xfrm>
          <a:off x="1632878" y="1558558"/>
          <a:ext cx="1905638" cy="561732"/>
        </a:xfrm>
        <a:custGeom>
          <a:avLst/>
          <a:gdLst/>
          <a:ahLst/>
          <a:cxnLst/>
          <a:rect l="0" t="0" r="0" b="0"/>
          <a:pathLst>
            <a:path>
              <a:moveTo>
                <a:pt x="1905638" y="0"/>
              </a:moveTo>
              <a:lnTo>
                <a:pt x="1905638" y="510472"/>
              </a:lnTo>
              <a:lnTo>
                <a:pt x="0" y="510472"/>
              </a:lnTo>
              <a:lnTo>
                <a:pt x="0" y="56173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3028C0-F22D-4B93-A109-37FA61501695}">
      <dsp:nvSpPr>
        <dsp:cNvPr id="0" name=""/>
        <dsp:cNvSpPr/>
      </dsp:nvSpPr>
      <dsp:spPr>
        <a:xfrm>
          <a:off x="956576" y="1558558"/>
          <a:ext cx="2581940" cy="561732"/>
        </a:xfrm>
        <a:custGeom>
          <a:avLst/>
          <a:gdLst/>
          <a:ahLst/>
          <a:cxnLst/>
          <a:rect l="0" t="0" r="0" b="0"/>
          <a:pathLst>
            <a:path>
              <a:moveTo>
                <a:pt x="2581940" y="0"/>
              </a:moveTo>
              <a:lnTo>
                <a:pt x="2581940" y="510472"/>
              </a:lnTo>
              <a:lnTo>
                <a:pt x="0" y="510472"/>
              </a:lnTo>
              <a:lnTo>
                <a:pt x="0" y="56173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D6BA7-00AD-46FD-8697-A2770A57A204}">
      <dsp:nvSpPr>
        <dsp:cNvPr id="0" name=""/>
        <dsp:cNvSpPr/>
      </dsp:nvSpPr>
      <dsp:spPr>
        <a:xfrm>
          <a:off x="280274" y="1558558"/>
          <a:ext cx="3258242" cy="561732"/>
        </a:xfrm>
        <a:custGeom>
          <a:avLst/>
          <a:gdLst/>
          <a:ahLst/>
          <a:cxnLst/>
          <a:rect l="0" t="0" r="0" b="0"/>
          <a:pathLst>
            <a:path>
              <a:moveTo>
                <a:pt x="3258242" y="0"/>
              </a:moveTo>
              <a:lnTo>
                <a:pt x="3258242" y="510472"/>
              </a:lnTo>
              <a:lnTo>
                <a:pt x="0" y="510472"/>
              </a:lnTo>
              <a:lnTo>
                <a:pt x="0" y="56173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077B2-6745-400A-9A05-F4D500015DB6}">
      <dsp:nvSpPr>
        <dsp:cNvPr id="0" name=""/>
        <dsp:cNvSpPr/>
      </dsp:nvSpPr>
      <dsp:spPr>
        <a:xfrm>
          <a:off x="3153529" y="1060629"/>
          <a:ext cx="769975" cy="4979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0EB4F6-BDC8-4868-B070-EB86817EB2F7}">
      <dsp:nvSpPr>
        <dsp:cNvPr id="0" name=""/>
        <dsp:cNvSpPr/>
      </dsp:nvSpPr>
      <dsp:spPr>
        <a:xfrm>
          <a:off x="3215011" y="1119036"/>
          <a:ext cx="769975" cy="497929"/>
        </a:xfrm>
        <a:prstGeom prst="roundRect">
          <a:avLst>
            <a:gd name="adj" fmla="val 10000"/>
          </a:avLst>
        </a:prstGeom>
        <a:solidFill>
          <a:srgbClr val="00B0F0">
            <a:alpha val="90000"/>
          </a:srgb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b="1" kern="12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Sys-Dmf</a:t>
          </a:r>
          <a:endParaRPr lang="de-DE" sz="1100" b="1" kern="1200" dirty="0"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3229595" y="1133620"/>
        <a:ext cx="740807" cy="468761"/>
      </dsp:txXfrm>
    </dsp:sp>
    <dsp:sp modelId="{9A081E79-95D0-4D63-BC0A-C8EA6E27784C}">
      <dsp:nvSpPr>
        <dsp:cNvPr id="0" name=""/>
        <dsp:cNvSpPr/>
      </dsp:nvSpPr>
      <dsp:spPr>
        <a:xfrm>
          <a:off x="3605" y="2120291"/>
          <a:ext cx="553337" cy="43199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85ADDC-A703-41F4-B55E-6A2FFEF66369}">
      <dsp:nvSpPr>
        <dsp:cNvPr id="0" name=""/>
        <dsp:cNvSpPr/>
      </dsp:nvSpPr>
      <dsp:spPr>
        <a:xfrm>
          <a:off x="65087" y="2178698"/>
          <a:ext cx="553337" cy="431998"/>
        </a:xfrm>
        <a:prstGeom prst="roundRect">
          <a:avLst>
            <a:gd name="adj" fmla="val 10000"/>
          </a:avLst>
        </a:prstGeom>
        <a:solidFill>
          <a:srgbClr val="FF0000">
            <a:alpha val="90000"/>
          </a:srgb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noProof="0" dirty="0" smtClean="0"/>
            <a:t>Sys-Dmfp</a:t>
          </a:r>
          <a:endParaRPr lang="de-DE" sz="1100" kern="1200" noProof="0" dirty="0"/>
        </a:p>
      </dsp:txBody>
      <dsp:txXfrm>
        <a:off x="77740" y="2191351"/>
        <a:ext cx="528031" cy="406692"/>
      </dsp:txXfrm>
    </dsp:sp>
    <dsp:sp modelId="{503CC876-FD95-4DA8-9217-A8AFC2FE614B}">
      <dsp:nvSpPr>
        <dsp:cNvPr id="0" name=""/>
        <dsp:cNvSpPr/>
      </dsp:nvSpPr>
      <dsp:spPr>
        <a:xfrm>
          <a:off x="679907" y="2120291"/>
          <a:ext cx="553337" cy="43199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AB5A9A-396F-41BC-A6D7-B49377EC225D}">
      <dsp:nvSpPr>
        <dsp:cNvPr id="0" name=""/>
        <dsp:cNvSpPr/>
      </dsp:nvSpPr>
      <dsp:spPr>
        <a:xfrm>
          <a:off x="741389" y="2178698"/>
          <a:ext cx="553337" cy="431998"/>
        </a:xfrm>
        <a:prstGeom prst="roundRect">
          <a:avLst>
            <a:gd name="adj" fmla="val 10000"/>
          </a:avLst>
        </a:prstGeom>
        <a:solidFill>
          <a:srgbClr val="FF0000">
            <a:alpha val="90000"/>
          </a:srgb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Sys-Dmft</a:t>
          </a:r>
          <a:endParaRPr lang="de-DE" sz="1100" kern="1200" dirty="0"/>
        </a:p>
      </dsp:txBody>
      <dsp:txXfrm>
        <a:off x="754042" y="2191351"/>
        <a:ext cx="528031" cy="406692"/>
      </dsp:txXfrm>
    </dsp:sp>
    <dsp:sp modelId="{359C54B8-D530-49F1-984B-9A4AB742D4CC}">
      <dsp:nvSpPr>
        <dsp:cNvPr id="0" name=""/>
        <dsp:cNvSpPr/>
      </dsp:nvSpPr>
      <dsp:spPr>
        <a:xfrm>
          <a:off x="1356209" y="2120291"/>
          <a:ext cx="553337" cy="43199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96359C-0BF3-4300-8906-A7E87F5F0F07}">
      <dsp:nvSpPr>
        <dsp:cNvPr id="0" name=""/>
        <dsp:cNvSpPr/>
      </dsp:nvSpPr>
      <dsp:spPr>
        <a:xfrm>
          <a:off x="1417691" y="2178698"/>
          <a:ext cx="553337" cy="431998"/>
        </a:xfrm>
        <a:prstGeom prst="roundRect">
          <a:avLst>
            <a:gd name="adj" fmla="val 10000"/>
          </a:avLst>
        </a:prstGeom>
        <a:solidFill>
          <a:srgbClr val="00B050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Sys-Err</a:t>
          </a:r>
          <a:endParaRPr lang="de-DE" sz="1100" kern="1200" dirty="0"/>
        </a:p>
      </dsp:txBody>
      <dsp:txXfrm>
        <a:off x="1430344" y="2191351"/>
        <a:ext cx="528031" cy="406692"/>
      </dsp:txXfrm>
    </dsp:sp>
    <dsp:sp modelId="{BF617EAE-D21B-45F5-A4CC-5C717B18078E}">
      <dsp:nvSpPr>
        <dsp:cNvPr id="0" name=""/>
        <dsp:cNvSpPr/>
      </dsp:nvSpPr>
      <dsp:spPr>
        <a:xfrm>
          <a:off x="2032511" y="2120291"/>
          <a:ext cx="553337" cy="43199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0B3DED-E719-4D6B-86B7-1CF7722AF90B}">
      <dsp:nvSpPr>
        <dsp:cNvPr id="0" name=""/>
        <dsp:cNvSpPr/>
      </dsp:nvSpPr>
      <dsp:spPr>
        <a:xfrm>
          <a:off x="2093993" y="2178698"/>
          <a:ext cx="553337" cy="431998"/>
        </a:xfrm>
        <a:prstGeom prst="roundRect">
          <a:avLst>
            <a:gd name="adj" fmla="val 10000"/>
          </a:avLst>
        </a:prstGeom>
        <a:solidFill>
          <a:srgbClr val="00B050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Sys-5003</a:t>
          </a:r>
          <a:endParaRPr lang="de-DE" sz="1100" kern="1200" dirty="0"/>
        </a:p>
      </dsp:txBody>
      <dsp:txXfrm>
        <a:off x="2106646" y="2191351"/>
        <a:ext cx="528031" cy="406692"/>
      </dsp:txXfrm>
    </dsp:sp>
    <dsp:sp modelId="{922A0532-89E4-4820-B004-29B5A6FF2759}">
      <dsp:nvSpPr>
        <dsp:cNvPr id="0" name=""/>
        <dsp:cNvSpPr/>
      </dsp:nvSpPr>
      <dsp:spPr>
        <a:xfrm>
          <a:off x="2708813" y="2120291"/>
          <a:ext cx="553337" cy="43199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5DA3FD-34FF-4DDF-8624-47BAE1668797}">
      <dsp:nvSpPr>
        <dsp:cNvPr id="0" name=""/>
        <dsp:cNvSpPr/>
      </dsp:nvSpPr>
      <dsp:spPr>
        <a:xfrm>
          <a:off x="2770295" y="2178698"/>
          <a:ext cx="553337" cy="431998"/>
        </a:xfrm>
        <a:prstGeom prst="roundRect">
          <a:avLst>
            <a:gd name="adj" fmla="val 10000"/>
          </a:avLst>
        </a:prstGeom>
        <a:solidFill>
          <a:srgbClr val="00B050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S</a:t>
          </a:r>
          <a:r>
            <a:rPr lang="de-DE" sz="1100" b="1" kern="1200" dirty="0" smtClean="0"/>
            <a:t>y</a:t>
          </a:r>
          <a:r>
            <a:rPr lang="de-DE" sz="1100" kern="1200" dirty="0" smtClean="0"/>
            <a:t>s-5004</a:t>
          </a:r>
          <a:endParaRPr lang="de-DE" sz="1100" kern="1200" dirty="0"/>
        </a:p>
      </dsp:txBody>
      <dsp:txXfrm>
        <a:off x="2782948" y="2191351"/>
        <a:ext cx="528031" cy="406692"/>
      </dsp:txXfrm>
    </dsp:sp>
    <dsp:sp modelId="{CFA3E812-B00C-4C0F-826F-8066CBD71731}">
      <dsp:nvSpPr>
        <dsp:cNvPr id="0" name=""/>
        <dsp:cNvSpPr/>
      </dsp:nvSpPr>
      <dsp:spPr>
        <a:xfrm>
          <a:off x="3385115" y="2120291"/>
          <a:ext cx="553337" cy="43199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C7072A-C359-49F3-91BB-826B0D5992CB}">
      <dsp:nvSpPr>
        <dsp:cNvPr id="0" name=""/>
        <dsp:cNvSpPr/>
      </dsp:nvSpPr>
      <dsp:spPr>
        <a:xfrm>
          <a:off x="3446597" y="2178698"/>
          <a:ext cx="553337" cy="431998"/>
        </a:xfrm>
        <a:prstGeom prst="roundRect">
          <a:avLst>
            <a:gd name="adj" fmla="val 10000"/>
          </a:avLst>
        </a:prstGeom>
        <a:solidFill>
          <a:srgbClr val="00B050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Sys-5005</a:t>
          </a:r>
          <a:endParaRPr lang="de-DE" sz="1100" kern="1200" dirty="0"/>
        </a:p>
      </dsp:txBody>
      <dsp:txXfrm>
        <a:off x="3459250" y="2191351"/>
        <a:ext cx="528031" cy="406692"/>
      </dsp:txXfrm>
    </dsp:sp>
    <dsp:sp modelId="{BEA86482-AC71-4DF3-8AE3-7B567388D8AA}">
      <dsp:nvSpPr>
        <dsp:cNvPr id="0" name=""/>
        <dsp:cNvSpPr/>
      </dsp:nvSpPr>
      <dsp:spPr>
        <a:xfrm>
          <a:off x="4061416" y="2120291"/>
          <a:ext cx="553337" cy="43199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245963-CBBC-4B1F-AE77-F4C3B478C828}">
      <dsp:nvSpPr>
        <dsp:cNvPr id="0" name=""/>
        <dsp:cNvSpPr/>
      </dsp:nvSpPr>
      <dsp:spPr>
        <a:xfrm>
          <a:off x="4122898" y="2178698"/>
          <a:ext cx="553337" cy="431998"/>
        </a:xfrm>
        <a:prstGeom prst="roundRect">
          <a:avLst>
            <a:gd name="adj" fmla="val 10000"/>
          </a:avLst>
        </a:prstGeom>
        <a:solidFill>
          <a:srgbClr val="00B050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Sys-5017</a:t>
          </a:r>
          <a:endParaRPr lang="de-DE" sz="1100" kern="1200" dirty="0"/>
        </a:p>
      </dsp:txBody>
      <dsp:txXfrm>
        <a:off x="4135551" y="2191351"/>
        <a:ext cx="528031" cy="406692"/>
      </dsp:txXfrm>
    </dsp:sp>
    <dsp:sp modelId="{16029180-6F20-4EFC-AFCF-8BF89E7B87D9}">
      <dsp:nvSpPr>
        <dsp:cNvPr id="0" name=""/>
        <dsp:cNvSpPr/>
      </dsp:nvSpPr>
      <dsp:spPr>
        <a:xfrm>
          <a:off x="4737718" y="2120291"/>
          <a:ext cx="553337" cy="43199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EE65C3-07E3-4D82-AD10-E99F195D2922}">
      <dsp:nvSpPr>
        <dsp:cNvPr id="0" name=""/>
        <dsp:cNvSpPr/>
      </dsp:nvSpPr>
      <dsp:spPr>
        <a:xfrm>
          <a:off x="4799200" y="2178698"/>
          <a:ext cx="553337" cy="431998"/>
        </a:xfrm>
        <a:prstGeom prst="roundRect">
          <a:avLst>
            <a:gd name="adj" fmla="val 10000"/>
          </a:avLst>
        </a:prstGeom>
        <a:solidFill>
          <a:srgbClr val="00B050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Sys-5022</a:t>
          </a:r>
          <a:endParaRPr lang="de-DE" sz="1100" kern="1200" dirty="0"/>
        </a:p>
      </dsp:txBody>
      <dsp:txXfrm>
        <a:off x="4811853" y="2191351"/>
        <a:ext cx="528031" cy="406692"/>
      </dsp:txXfrm>
    </dsp:sp>
    <dsp:sp modelId="{C7CB5586-6484-426E-91B1-9247BA8FBE25}">
      <dsp:nvSpPr>
        <dsp:cNvPr id="0" name=""/>
        <dsp:cNvSpPr/>
      </dsp:nvSpPr>
      <dsp:spPr>
        <a:xfrm>
          <a:off x="5414020" y="2120291"/>
          <a:ext cx="553337" cy="43199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41A5D8-E77A-49FF-B81F-2797BDDEAB67}">
      <dsp:nvSpPr>
        <dsp:cNvPr id="0" name=""/>
        <dsp:cNvSpPr/>
      </dsp:nvSpPr>
      <dsp:spPr>
        <a:xfrm>
          <a:off x="5475502" y="2178698"/>
          <a:ext cx="553337" cy="431998"/>
        </a:xfrm>
        <a:prstGeom prst="roundRect">
          <a:avLst>
            <a:gd name="adj" fmla="val 10000"/>
          </a:avLst>
        </a:prstGeom>
        <a:solidFill>
          <a:srgbClr val="00B050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Sys-5023</a:t>
          </a:r>
          <a:endParaRPr lang="de-DE" sz="1100" kern="1200" dirty="0"/>
        </a:p>
      </dsp:txBody>
      <dsp:txXfrm>
        <a:off x="5488155" y="2191351"/>
        <a:ext cx="528031" cy="406692"/>
      </dsp:txXfrm>
    </dsp:sp>
    <dsp:sp modelId="{DB98AE45-AAAC-49BF-A459-BD7D80D6A4F7}">
      <dsp:nvSpPr>
        <dsp:cNvPr id="0" name=""/>
        <dsp:cNvSpPr/>
      </dsp:nvSpPr>
      <dsp:spPr>
        <a:xfrm>
          <a:off x="6090322" y="2120291"/>
          <a:ext cx="553337" cy="43199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81EB93-5517-472F-91BD-77AA13AC271D}">
      <dsp:nvSpPr>
        <dsp:cNvPr id="0" name=""/>
        <dsp:cNvSpPr/>
      </dsp:nvSpPr>
      <dsp:spPr>
        <a:xfrm>
          <a:off x="6151804" y="2178698"/>
          <a:ext cx="553337" cy="431998"/>
        </a:xfrm>
        <a:prstGeom prst="roundRect">
          <a:avLst>
            <a:gd name="adj" fmla="val 10000"/>
          </a:avLst>
        </a:prstGeom>
        <a:solidFill>
          <a:srgbClr val="00B050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Sys-5024</a:t>
          </a:r>
          <a:endParaRPr lang="de-DE" sz="1100" kern="1200" dirty="0"/>
        </a:p>
      </dsp:txBody>
      <dsp:txXfrm>
        <a:off x="6164457" y="2191351"/>
        <a:ext cx="528031" cy="406692"/>
      </dsp:txXfrm>
    </dsp:sp>
    <dsp:sp modelId="{1F548D60-BFC1-4CE0-8961-3CE433EDD13B}">
      <dsp:nvSpPr>
        <dsp:cNvPr id="0" name=""/>
        <dsp:cNvSpPr/>
      </dsp:nvSpPr>
      <dsp:spPr>
        <a:xfrm>
          <a:off x="6766624" y="2120291"/>
          <a:ext cx="553337" cy="43199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F544C2-17D6-4826-BA14-DFE371C750D4}">
      <dsp:nvSpPr>
        <dsp:cNvPr id="0" name=""/>
        <dsp:cNvSpPr/>
      </dsp:nvSpPr>
      <dsp:spPr>
        <a:xfrm>
          <a:off x="6828106" y="2178698"/>
          <a:ext cx="553337" cy="431998"/>
        </a:xfrm>
        <a:prstGeom prst="roundRect">
          <a:avLst>
            <a:gd name="adj" fmla="val 10000"/>
          </a:avLst>
        </a:prstGeom>
        <a:solidFill>
          <a:srgbClr val="00B050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Sys-5025</a:t>
          </a:r>
          <a:endParaRPr lang="de-DE" sz="1100" kern="1200" dirty="0"/>
        </a:p>
      </dsp:txBody>
      <dsp:txXfrm>
        <a:off x="6840759" y="2191351"/>
        <a:ext cx="528031" cy="4066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69D435-EC70-4876-ADAD-AB7DF84C2722}">
      <dsp:nvSpPr>
        <dsp:cNvPr id="0" name=""/>
        <dsp:cNvSpPr/>
      </dsp:nvSpPr>
      <dsp:spPr>
        <a:xfrm>
          <a:off x="6868122" y="1941206"/>
          <a:ext cx="91440" cy="1956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561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3028C0-F22D-4B93-A109-37FA61501695}">
      <dsp:nvSpPr>
        <dsp:cNvPr id="0" name=""/>
        <dsp:cNvSpPr/>
      </dsp:nvSpPr>
      <dsp:spPr>
        <a:xfrm>
          <a:off x="3432515" y="879323"/>
          <a:ext cx="3481326" cy="634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2468"/>
              </a:lnTo>
              <a:lnTo>
                <a:pt x="3481326" y="572468"/>
              </a:lnTo>
              <a:lnTo>
                <a:pt x="3481326" y="63477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D52B02-09CB-42B2-B6DC-8FD9354A6CDD}">
      <dsp:nvSpPr>
        <dsp:cNvPr id="0" name=""/>
        <dsp:cNvSpPr/>
      </dsp:nvSpPr>
      <dsp:spPr>
        <a:xfrm>
          <a:off x="6046049" y="2563927"/>
          <a:ext cx="91440" cy="1956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561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B73053-DB18-4399-B34E-792E2D4FD538}">
      <dsp:nvSpPr>
        <dsp:cNvPr id="0" name=""/>
        <dsp:cNvSpPr/>
      </dsp:nvSpPr>
      <dsp:spPr>
        <a:xfrm>
          <a:off x="5680732" y="1941206"/>
          <a:ext cx="411036" cy="1956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306"/>
              </a:lnTo>
              <a:lnTo>
                <a:pt x="411036" y="133306"/>
              </a:lnTo>
              <a:lnTo>
                <a:pt x="411036" y="19561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46327-C6EE-4D99-B497-D8B568A2762F}">
      <dsp:nvSpPr>
        <dsp:cNvPr id="0" name=""/>
        <dsp:cNvSpPr/>
      </dsp:nvSpPr>
      <dsp:spPr>
        <a:xfrm>
          <a:off x="5269695" y="1941206"/>
          <a:ext cx="411036" cy="195616"/>
        </a:xfrm>
        <a:custGeom>
          <a:avLst/>
          <a:gdLst/>
          <a:ahLst/>
          <a:cxnLst/>
          <a:rect l="0" t="0" r="0" b="0"/>
          <a:pathLst>
            <a:path>
              <a:moveTo>
                <a:pt x="411036" y="0"/>
              </a:moveTo>
              <a:lnTo>
                <a:pt x="411036" y="133306"/>
              </a:lnTo>
              <a:lnTo>
                <a:pt x="0" y="133306"/>
              </a:lnTo>
              <a:lnTo>
                <a:pt x="0" y="19561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3882-E462-4279-8E6C-B97876279CD9}">
      <dsp:nvSpPr>
        <dsp:cNvPr id="0" name=""/>
        <dsp:cNvSpPr/>
      </dsp:nvSpPr>
      <dsp:spPr>
        <a:xfrm>
          <a:off x="3432515" y="879323"/>
          <a:ext cx="2248216" cy="634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2468"/>
              </a:lnTo>
              <a:lnTo>
                <a:pt x="2248216" y="572468"/>
              </a:lnTo>
              <a:lnTo>
                <a:pt x="2248216" y="63477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E928AC-8626-4BCA-B111-F1355AC93E98}">
      <dsp:nvSpPr>
        <dsp:cNvPr id="0" name=""/>
        <dsp:cNvSpPr/>
      </dsp:nvSpPr>
      <dsp:spPr>
        <a:xfrm>
          <a:off x="4401901" y="2563927"/>
          <a:ext cx="91440" cy="1956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561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FC8C25-0CB7-40FE-99DA-1B084A75ECAF}">
      <dsp:nvSpPr>
        <dsp:cNvPr id="0" name=""/>
        <dsp:cNvSpPr/>
      </dsp:nvSpPr>
      <dsp:spPr>
        <a:xfrm>
          <a:off x="4036585" y="1941206"/>
          <a:ext cx="411036" cy="1956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306"/>
              </a:lnTo>
              <a:lnTo>
                <a:pt x="411036" y="133306"/>
              </a:lnTo>
              <a:lnTo>
                <a:pt x="411036" y="19561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CC059D-DDA0-4236-A001-EBC0E103AC03}">
      <dsp:nvSpPr>
        <dsp:cNvPr id="0" name=""/>
        <dsp:cNvSpPr/>
      </dsp:nvSpPr>
      <dsp:spPr>
        <a:xfrm>
          <a:off x="3625548" y="1941206"/>
          <a:ext cx="411036" cy="195616"/>
        </a:xfrm>
        <a:custGeom>
          <a:avLst/>
          <a:gdLst/>
          <a:ahLst/>
          <a:cxnLst/>
          <a:rect l="0" t="0" r="0" b="0"/>
          <a:pathLst>
            <a:path>
              <a:moveTo>
                <a:pt x="411036" y="0"/>
              </a:moveTo>
              <a:lnTo>
                <a:pt x="411036" y="133306"/>
              </a:lnTo>
              <a:lnTo>
                <a:pt x="0" y="133306"/>
              </a:lnTo>
              <a:lnTo>
                <a:pt x="0" y="19561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A013F1-839D-457D-982D-3929E5D472DE}">
      <dsp:nvSpPr>
        <dsp:cNvPr id="0" name=""/>
        <dsp:cNvSpPr/>
      </dsp:nvSpPr>
      <dsp:spPr>
        <a:xfrm>
          <a:off x="3432515" y="879323"/>
          <a:ext cx="604069" cy="634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2468"/>
              </a:lnTo>
              <a:lnTo>
                <a:pt x="604069" y="572468"/>
              </a:lnTo>
              <a:lnTo>
                <a:pt x="604069" y="63477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47C74F-8832-4E59-A34B-0EC9E2025996}">
      <dsp:nvSpPr>
        <dsp:cNvPr id="0" name=""/>
        <dsp:cNvSpPr/>
      </dsp:nvSpPr>
      <dsp:spPr>
        <a:xfrm>
          <a:off x="2757754" y="2563927"/>
          <a:ext cx="91440" cy="1956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561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D2B185-897D-4A5D-AD4E-12E10F21445C}">
      <dsp:nvSpPr>
        <dsp:cNvPr id="0" name=""/>
        <dsp:cNvSpPr/>
      </dsp:nvSpPr>
      <dsp:spPr>
        <a:xfrm>
          <a:off x="2392437" y="1941206"/>
          <a:ext cx="411036" cy="1956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306"/>
              </a:lnTo>
              <a:lnTo>
                <a:pt x="411036" y="133306"/>
              </a:lnTo>
              <a:lnTo>
                <a:pt x="411036" y="19561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3C8BD3-96DC-44E1-97EB-519209344C54}">
      <dsp:nvSpPr>
        <dsp:cNvPr id="0" name=""/>
        <dsp:cNvSpPr/>
      </dsp:nvSpPr>
      <dsp:spPr>
        <a:xfrm>
          <a:off x="1981400" y="1941206"/>
          <a:ext cx="411036" cy="195616"/>
        </a:xfrm>
        <a:custGeom>
          <a:avLst/>
          <a:gdLst/>
          <a:ahLst/>
          <a:cxnLst/>
          <a:rect l="0" t="0" r="0" b="0"/>
          <a:pathLst>
            <a:path>
              <a:moveTo>
                <a:pt x="411036" y="0"/>
              </a:moveTo>
              <a:lnTo>
                <a:pt x="411036" y="133306"/>
              </a:lnTo>
              <a:lnTo>
                <a:pt x="0" y="133306"/>
              </a:lnTo>
              <a:lnTo>
                <a:pt x="0" y="19561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03F4E6-88EE-4341-AF61-14B8BE64B18E}">
      <dsp:nvSpPr>
        <dsp:cNvPr id="0" name=""/>
        <dsp:cNvSpPr/>
      </dsp:nvSpPr>
      <dsp:spPr>
        <a:xfrm>
          <a:off x="2392437" y="879323"/>
          <a:ext cx="1040078" cy="634777"/>
        </a:xfrm>
        <a:custGeom>
          <a:avLst/>
          <a:gdLst/>
          <a:ahLst/>
          <a:cxnLst/>
          <a:rect l="0" t="0" r="0" b="0"/>
          <a:pathLst>
            <a:path>
              <a:moveTo>
                <a:pt x="1040078" y="0"/>
              </a:moveTo>
              <a:lnTo>
                <a:pt x="1040078" y="572468"/>
              </a:lnTo>
              <a:lnTo>
                <a:pt x="0" y="572468"/>
              </a:lnTo>
              <a:lnTo>
                <a:pt x="0" y="63477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8B00E7-5207-419F-AE85-D4CAA8665C18}">
      <dsp:nvSpPr>
        <dsp:cNvPr id="0" name=""/>
        <dsp:cNvSpPr/>
      </dsp:nvSpPr>
      <dsp:spPr>
        <a:xfrm>
          <a:off x="1113607" y="2563927"/>
          <a:ext cx="91440" cy="1956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561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5F599E-01AB-432A-BEDB-5033F88CE33D}">
      <dsp:nvSpPr>
        <dsp:cNvPr id="0" name=""/>
        <dsp:cNvSpPr/>
      </dsp:nvSpPr>
      <dsp:spPr>
        <a:xfrm>
          <a:off x="748290" y="1941206"/>
          <a:ext cx="411036" cy="1956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306"/>
              </a:lnTo>
              <a:lnTo>
                <a:pt x="411036" y="133306"/>
              </a:lnTo>
              <a:lnTo>
                <a:pt x="411036" y="19561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6D2CC6-6CA7-4DA3-B561-CB017BC1A5F3}">
      <dsp:nvSpPr>
        <dsp:cNvPr id="0" name=""/>
        <dsp:cNvSpPr/>
      </dsp:nvSpPr>
      <dsp:spPr>
        <a:xfrm>
          <a:off x="337253" y="1941206"/>
          <a:ext cx="411036" cy="195616"/>
        </a:xfrm>
        <a:custGeom>
          <a:avLst/>
          <a:gdLst/>
          <a:ahLst/>
          <a:cxnLst/>
          <a:rect l="0" t="0" r="0" b="0"/>
          <a:pathLst>
            <a:path>
              <a:moveTo>
                <a:pt x="411036" y="0"/>
              </a:moveTo>
              <a:lnTo>
                <a:pt x="411036" y="133306"/>
              </a:lnTo>
              <a:lnTo>
                <a:pt x="0" y="133306"/>
              </a:lnTo>
              <a:lnTo>
                <a:pt x="0" y="19561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D6BA7-00AD-46FD-8697-A2770A57A204}">
      <dsp:nvSpPr>
        <dsp:cNvPr id="0" name=""/>
        <dsp:cNvSpPr/>
      </dsp:nvSpPr>
      <dsp:spPr>
        <a:xfrm>
          <a:off x="748290" y="879323"/>
          <a:ext cx="2684225" cy="634777"/>
        </a:xfrm>
        <a:custGeom>
          <a:avLst/>
          <a:gdLst/>
          <a:ahLst/>
          <a:cxnLst/>
          <a:rect l="0" t="0" r="0" b="0"/>
          <a:pathLst>
            <a:path>
              <a:moveTo>
                <a:pt x="2684225" y="0"/>
              </a:moveTo>
              <a:lnTo>
                <a:pt x="2684225" y="572468"/>
              </a:lnTo>
              <a:lnTo>
                <a:pt x="0" y="572468"/>
              </a:lnTo>
              <a:lnTo>
                <a:pt x="0" y="63477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077B2-6745-400A-9A05-F4D500015DB6}">
      <dsp:nvSpPr>
        <dsp:cNvPr id="0" name=""/>
        <dsp:cNvSpPr/>
      </dsp:nvSpPr>
      <dsp:spPr>
        <a:xfrm>
          <a:off x="3018516" y="375323"/>
          <a:ext cx="827997" cy="504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0EB4F6-BDC8-4868-B070-EB86817EB2F7}">
      <dsp:nvSpPr>
        <dsp:cNvPr id="0" name=""/>
        <dsp:cNvSpPr/>
      </dsp:nvSpPr>
      <dsp:spPr>
        <a:xfrm>
          <a:off x="3093250" y="446320"/>
          <a:ext cx="827997" cy="504000"/>
        </a:xfrm>
        <a:prstGeom prst="roundRect">
          <a:avLst>
            <a:gd name="adj" fmla="val 10000"/>
          </a:avLst>
        </a:prstGeom>
        <a:solidFill>
          <a:srgbClr val="00B0F0">
            <a:alpha val="90000"/>
          </a:srgb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b="1" kern="12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Sys-Dmfp</a:t>
          </a:r>
          <a:endParaRPr lang="de-DE" sz="1100" b="1" kern="1200" dirty="0"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3108012" y="461082"/>
        <a:ext cx="798473" cy="474476"/>
      </dsp:txXfrm>
    </dsp:sp>
    <dsp:sp modelId="{9A081E79-95D0-4D63-BC0A-C8EA6E27784C}">
      <dsp:nvSpPr>
        <dsp:cNvPr id="0" name=""/>
        <dsp:cNvSpPr/>
      </dsp:nvSpPr>
      <dsp:spPr>
        <a:xfrm>
          <a:off x="353242" y="1514101"/>
          <a:ext cx="790096" cy="4271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85ADDC-A703-41F4-B55E-6A2FFEF66369}">
      <dsp:nvSpPr>
        <dsp:cNvPr id="0" name=""/>
        <dsp:cNvSpPr/>
      </dsp:nvSpPr>
      <dsp:spPr>
        <a:xfrm>
          <a:off x="427976" y="1585098"/>
          <a:ext cx="790096" cy="42710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noProof="0" dirty="0" smtClean="0"/>
            <a:t>Dmfprodp</a:t>
          </a:r>
          <a:endParaRPr lang="de-DE" sz="1100" kern="1200" noProof="0" dirty="0"/>
        </a:p>
      </dsp:txBody>
      <dsp:txXfrm>
        <a:off x="440485" y="1597607"/>
        <a:ext cx="765078" cy="402086"/>
      </dsp:txXfrm>
    </dsp:sp>
    <dsp:sp modelId="{0341BFF7-9258-4BE5-9936-291C80CB8817}">
      <dsp:nvSpPr>
        <dsp:cNvPr id="0" name=""/>
        <dsp:cNvSpPr/>
      </dsp:nvSpPr>
      <dsp:spPr>
        <a:xfrm>
          <a:off x="950" y="2136822"/>
          <a:ext cx="672605" cy="4271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F4A4B0-B016-42DB-81F1-17200D52FC24}">
      <dsp:nvSpPr>
        <dsp:cNvPr id="0" name=""/>
        <dsp:cNvSpPr/>
      </dsp:nvSpPr>
      <dsp:spPr>
        <a:xfrm>
          <a:off x="75684" y="2207819"/>
          <a:ext cx="672605" cy="427104"/>
        </a:xfrm>
        <a:prstGeom prst="roundRect">
          <a:avLst>
            <a:gd name="adj" fmla="val 10000"/>
          </a:avLst>
        </a:prstGeom>
        <a:solidFill>
          <a:srgbClr val="00B050">
            <a:alpha val="90000"/>
          </a:srgb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Systread</a:t>
          </a:r>
          <a:endParaRPr lang="de-DE" sz="1100" kern="1200" dirty="0"/>
        </a:p>
      </dsp:txBody>
      <dsp:txXfrm>
        <a:off x="88193" y="2220328"/>
        <a:ext cx="647587" cy="402086"/>
      </dsp:txXfrm>
    </dsp:sp>
    <dsp:sp modelId="{D5DB9E7F-557F-4263-88BE-099277DC869F}">
      <dsp:nvSpPr>
        <dsp:cNvPr id="0" name=""/>
        <dsp:cNvSpPr/>
      </dsp:nvSpPr>
      <dsp:spPr>
        <a:xfrm>
          <a:off x="823024" y="2136822"/>
          <a:ext cx="672605" cy="4271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E89DAA-E3FA-489F-8492-320B0F8A4C0B}">
      <dsp:nvSpPr>
        <dsp:cNvPr id="0" name=""/>
        <dsp:cNvSpPr/>
      </dsp:nvSpPr>
      <dsp:spPr>
        <a:xfrm>
          <a:off x="897758" y="2207819"/>
          <a:ext cx="672605" cy="427104"/>
        </a:xfrm>
        <a:prstGeom prst="roundRect">
          <a:avLst>
            <a:gd name="adj" fmla="val 10000"/>
          </a:avLst>
        </a:prstGeom>
        <a:solidFill>
          <a:srgbClr val="7030A0">
            <a:alpha val="90000"/>
          </a:srgb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Dmfwork</a:t>
          </a:r>
          <a:endParaRPr lang="de-DE" sz="1100" kern="1200" dirty="0"/>
        </a:p>
      </dsp:txBody>
      <dsp:txXfrm>
        <a:off x="910267" y="2220328"/>
        <a:ext cx="647587" cy="402086"/>
      </dsp:txXfrm>
    </dsp:sp>
    <dsp:sp modelId="{B2B38835-EFD2-406E-B045-D6783296F92E}">
      <dsp:nvSpPr>
        <dsp:cNvPr id="0" name=""/>
        <dsp:cNvSpPr/>
      </dsp:nvSpPr>
      <dsp:spPr>
        <a:xfrm>
          <a:off x="823024" y="2759543"/>
          <a:ext cx="672605" cy="42710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266689-C8EF-4A17-9543-E12EB5882742}">
      <dsp:nvSpPr>
        <dsp:cNvPr id="0" name=""/>
        <dsp:cNvSpPr/>
      </dsp:nvSpPr>
      <dsp:spPr>
        <a:xfrm>
          <a:off x="897758" y="2830540"/>
          <a:ext cx="672605" cy="427104"/>
        </a:xfrm>
        <a:prstGeom prst="roundRect">
          <a:avLst>
            <a:gd name="adj" fmla="val 10000"/>
          </a:avLst>
        </a:prstGeom>
        <a:solidFill>
          <a:srgbClr val="C00000">
            <a:alpha val="90000"/>
          </a:srgb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Xedit Dmfwork</a:t>
          </a:r>
          <a:endParaRPr lang="de-DE" sz="1100" kern="1200" dirty="0"/>
        </a:p>
      </dsp:txBody>
      <dsp:txXfrm>
        <a:off x="910267" y="2843049"/>
        <a:ext cx="647587" cy="402086"/>
      </dsp:txXfrm>
    </dsp:sp>
    <dsp:sp modelId="{6413E3F5-360B-466D-851F-80572196D3C5}">
      <dsp:nvSpPr>
        <dsp:cNvPr id="0" name=""/>
        <dsp:cNvSpPr/>
      </dsp:nvSpPr>
      <dsp:spPr>
        <a:xfrm>
          <a:off x="1997389" y="1514101"/>
          <a:ext cx="790096" cy="4271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2E6822-D59A-4B33-8F45-F5EA92472338}">
      <dsp:nvSpPr>
        <dsp:cNvPr id="0" name=""/>
        <dsp:cNvSpPr/>
      </dsp:nvSpPr>
      <dsp:spPr>
        <a:xfrm>
          <a:off x="2072123" y="1585098"/>
          <a:ext cx="790096" cy="42710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Dmficcfp</a:t>
          </a:r>
          <a:endParaRPr lang="de-DE" sz="1100" kern="1200" dirty="0"/>
        </a:p>
      </dsp:txBody>
      <dsp:txXfrm>
        <a:off x="2084632" y="1597607"/>
        <a:ext cx="765078" cy="402086"/>
      </dsp:txXfrm>
    </dsp:sp>
    <dsp:sp modelId="{76CDF453-07CA-484D-B15C-6C6570D8B863}">
      <dsp:nvSpPr>
        <dsp:cNvPr id="0" name=""/>
        <dsp:cNvSpPr/>
      </dsp:nvSpPr>
      <dsp:spPr>
        <a:xfrm>
          <a:off x="1645098" y="2136822"/>
          <a:ext cx="672605" cy="4271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57248F-DF31-44B7-85A5-171E6B455FFF}">
      <dsp:nvSpPr>
        <dsp:cNvPr id="0" name=""/>
        <dsp:cNvSpPr/>
      </dsp:nvSpPr>
      <dsp:spPr>
        <a:xfrm>
          <a:off x="1719832" y="2207819"/>
          <a:ext cx="672605" cy="427104"/>
        </a:xfrm>
        <a:prstGeom prst="roundRect">
          <a:avLst>
            <a:gd name="adj" fmla="val 10000"/>
          </a:avLst>
        </a:prstGeom>
        <a:solidFill>
          <a:srgbClr val="00B050">
            <a:alpha val="90000"/>
          </a:srgb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Systread</a:t>
          </a:r>
          <a:endParaRPr lang="de-DE" sz="1100" kern="1200" dirty="0"/>
        </a:p>
      </dsp:txBody>
      <dsp:txXfrm>
        <a:off x="1732341" y="2220328"/>
        <a:ext cx="647587" cy="402086"/>
      </dsp:txXfrm>
    </dsp:sp>
    <dsp:sp modelId="{80E08BD4-690B-4C99-8F42-21002B30452B}">
      <dsp:nvSpPr>
        <dsp:cNvPr id="0" name=""/>
        <dsp:cNvSpPr/>
      </dsp:nvSpPr>
      <dsp:spPr>
        <a:xfrm>
          <a:off x="2467171" y="2136822"/>
          <a:ext cx="672605" cy="4271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0C526E-B645-4EE6-9D31-CAAF1849F02D}">
      <dsp:nvSpPr>
        <dsp:cNvPr id="0" name=""/>
        <dsp:cNvSpPr/>
      </dsp:nvSpPr>
      <dsp:spPr>
        <a:xfrm>
          <a:off x="2541905" y="2207819"/>
          <a:ext cx="672605" cy="427104"/>
        </a:xfrm>
        <a:prstGeom prst="roundRect">
          <a:avLst>
            <a:gd name="adj" fmla="val 10000"/>
          </a:avLst>
        </a:prstGeom>
        <a:solidFill>
          <a:srgbClr val="7030A0">
            <a:alpha val="90000"/>
          </a:srgb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Dmfwork</a:t>
          </a:r>
          <a:endParaRPr lang="de-DE" sz="1100" kern="1200" dirty="0"/>
        </a:p>
      </dsp:txBody>
      <dsp:txXfrm>
        <a:off x="2554414" y="2220328"/>
        <a:ext cx="647587" cy="402086"/>
      </dsp:txXfrm>
    </dsp:sp>
    <dsp:sp modelId="{5625CF5A-24CA-44CB-81EB-0A370EB21923}">
      <dsp:nvSpPr>
        <dsp:cNvPr id="0" name=""/>
        <dsp:cNvSpPr/>
      </dsp:nvSpPr>
      <dsp:spPr>
        <a:xfrm>
          <a:off x="2467171" y="2759543"/>
          <a:ext cx="672605" cy="42710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1826AA-F67A-45C2-9BDB-1A9290C63648}">
      <dsp:nvSpPr>
        <dsp:cNvPr id="0" name=""/>
        <dsp:cNvSpPr/>
      </dsp:nvSpPr>
      <dsp:spPr>
        <a:xfrm>
          <a:off x="2541905" y="2830540"/>
          <a:ext cx="672605" cy="427104"/>
        </a:xfrm>
        <a:prstGeom prst="roundRect">
          <a:avLst>
            <a:gd name="adj" fmla="val 10000"/>
          </a:avLst>
        </a:prstGeom>
        <a:solidFill>
          <a:srgbClr val="C00000">
            <a:alpha val="90000"/>
          </a:srgb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Xedit Dmfwork</a:t>
          </a:r>
          <a:endParaRPr lang="de-DE" sz="1100" kern="1200" dirty="0"/>
        </a:p>
      </dsp:txBody>
      <dsp:txXfrm>
        <a:off x="2554414" y="2843049"/>
        <a:ext cx="647587" cy="402086"/>
      </dsp:txXfrm>
    </dsp:sp>
    <dsp:sp modelId="{78EF539E-02DC-4763-B461-437377B2D536}">
      <dsp:nvSpPr>
        <dsp:cNvPr id="0" name=""/>
        <dsp:cNvSpPr/>
      </dsp:nvSpPr>
      <dsp:spPr>
        <a:xfrm>
          <a:off x="3641536" y="1514101"/>
          <a:ext cx="790096" cy="4271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6D74C1-2F24-44FF-A26D-D38867981080}">
      <dsp:nvSpPr>
        <dsp:cNvPr id="0" name=""/>
        <dsp:cNvSpPr/>
      </dsp:nvSpPr>
      <dsp:spPr>
        <a:xfrm>
          <a:off x="3716270" y="1585098"/>
          <a:ext cx="790096" cy="42710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Dmfftpp</a:t>
          </a:r>
          <a:endParaRPr lang="de-DE" sz="1100" kern="1200" dirty="0"/>
        </a:p>
      </dsp:txBody>
      <dsp:txXfrm>
        <a:off x="3728779" y="1597607"/>
        <a:ext cx="765078" cy="402086"/>
      </dsp:txXfrm>
    </dsp:sp>
    <dsp:sp modelId="{B6E2758D-49E2-4ECF-81D4-16C88A5FFC50}">
      <dsp:nvSpPr>
        <dsp:cNvPr id="0" name=""/>
        <dsp:cNvSpPr/>
      </dsp:nvSpPr>
      <dsp:spPr>
        <a:xfrm>
          <a:off x="3289245" y="2136822"/>
          <a:ext cx="672605" cy="4271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07A22-F3F3-419B-88D8-C7D21FC3061B}">
      <dsp:nvSpPr>
        <dsp:cNvPr id="0" name=""/>
        <dsp:cNvSpPr/>
      </dsp:nvSpPr>
      <dsp:spPr>
        <a:xfrm>
          <a:off x="3363979" y="2207819"/>
          <a:ext cx="672605" cy="427104"/>
        </a:xfrm>
        <a:prstGeom prst="roundRect">
          <a:avLst>
            <a:gd name="adj" fmla="val 10000"/>
          </a:avLst>
        </a:prstGeom>
        <a:solidFill>
          <a:srgbClr val="00B050">
            <a:alpha val="90000"/>
          </a:srgb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Systread</a:t>
          </a:r>
          <a:endParaRPr lang="de-DE" sz="1100" kern="1200" dirty="0"/>
        </a:p>
      </dsp:txBody>
      <dsp:txXfrm>
        <a:off x="3376488" y="2220328"/>
        <a:ext cx="647587" cy="402086"/>
      </dsp:txXfrm>
    </dsp:sp>
    <dsp:sp modelId="{D8AB984B-D8D7-4F5E-98DC-4D4382B96B7D}">
      <dsp:nvSpPr>
        <dsp:cNvPr id="0" name=""/>
        <dsp:cNvSpPr/>
      </dsp:nvSpPr>
      <dsp:spPr>
        <a:xfrm>
          <a:off x="4111319" y="2136822"/>
          <a:ext cx="672605" cy="4271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3B5153-3F9D-4321-98BB-92E7A061FC1A}">
      <dsp:nvSpPr>
        <dsp:cNvPr id="0" name=""/>
        <dsp:cNvSpPr/>
      </dsp:nvSpPr>
      <dsp:spPr>
        <a:xfrm>
          <a:off x="4186052" y="2207819"/>
          <a:ext cx="672605" cy="427104"/>
        </a:xfrm>
        <a:prstGeom prst="roundRect">
          <a:avLst>
            <a:gd name="adj" fmla="val 10000"/>
          </a:avLst>
        </a:prstGeom>
        <a:solidFill>
          <a:srgbClr val="7030A0">
            <a:alpha val="90000"/>
          </a:srgb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Dmfwork</a:t>
          </a:r>
          <a:endParaRPr lang="de-DE" sz="1100" kern="1200" dirty="0"/>
        </a:p>
      </dsp:txBody>
      <dsp:txXfrm>
        <a:off x="4198561" y="2220328"/>
        <a:ext cx="647587" cy="402086"/>
      </dsp:txXfrm>
    </dsp:sp>
    <dsp:sp modelId="{574E5DD2-BBF6-43A2-953B-5F95C0FD0552}">
      <dsp:nvSpPr>
        <dsp:cNvPr id="0" name=""/>
        <dsp:cNvSpPr/>
      </dsp:nvSpPr>
      <dsp:spPr>
        <a:xfrm>
          <a:off x="4111319" y="2759543"/>
          <a:ext cx="672605" cy="42710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63BD81-0E2D-46E6-B351-60DC83D58870}">
      <dsp:nvSpPr>
        <dsp:cNvPr id="0" name=""/>
        <dsp:cNvSpPr/>
      </dsp:nvSpPr>
      <dsp:spPr>
        <a:xfrm>
          <a:off x="4186052" y="2830540"/>
          <a:ext cx="672605" cy="427104"/>
        </a:xfrm>
        <a:prstGeom prst="roundRect">
          <a:avLst>
            <a:gd name="adj" fmla="val 10000"/>
          </a:avLst>
        </a:prstGeom>
        <a:solidFill>
          <a:srgbClr val="C00000">
            <a:alpha val="90000"/>
          </a:srgb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Xedit Dmfwork</a:t>
          </a:r>
          <a:endParaRPr lang="de-DE" sz="1100" kern="1200" dirty="0"/>
        </a:p>
      </dsp:txBody>
      <dsp:txXfrm>
        <a:off x="4198561" y="2843049"/>
        <a:ext cx="647587" cy="402086"/>
      </dsp:txXfrm>
    </dsp:sp>
    <dsp:sp modelId="{8583990A-DFD2-43C7-93CD-01C4BBF32F8A}">
      <dsp:nvSpPr>
        <dsp:cNvPr id="0" name=""/>
        <dsp:cNvSpPr/>
      </dsp:nvSpPr>
      <dsp:spPr>
        <a:xfrm>
          <a:off x="5285684" y="1514101"/>
          <a:ext cx="790096" cy="4271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774776-BE4E-4C65-9A50-70D435EA4D09}">
      <dsp:nvSpPr>
        <dsp:cNvPr id="0" name=""/>
        <dsp:cNvSpPr/>
      </dsp:nvSpPr>
      <dsp:spPr>
        <a:xfrm>
          <a:off x="5360418" y="1585098"/>
          <a:ext cx="790096" cy="42710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Dmfproda</a:t>
          </a:r>
          <a:endParaRPr lang="de-DE" sz="1100" kern="1200" dirty="0"/>
        </a:p>
      </dsp:txBody>
      <dsp:txXfrm>
        <a:off x="5372927" y="1597607"/>
        <a:ext cx="765078" cy="402086"/>
      </dsp:txXfrm>
    </dsp:sp>
    <dsp:sp modelId="{7DA5C778-31B6-46C2-8D3A-153E9F6BB4B6}">
      <dsp:nvSpPr>
        <dsp:cNvPr id="0" name=""/>
        <dsp:cNvSpPr/>
      </dsp:nvSpPr>
      <dsp:spPr>
        <a:xfrm>
          <a:off x="4933392" y="2136822"/>
          <a:ext cx="672605" cy="4271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2726D0-7EAE-4CE6-A61D-4B9DF919EBCE}">
      <dsp:nvSpPr>
        <dsp:cNvPr id="0" name=""/>
        <dsp:cNvSpPr/>
      </dsp:nvSpPr>
      <dsp:spPr>
        <a:xfrm>
          <a:off x="5008126" y="2207819"/>
          <a:ext cx="672605" cy="427104"/>
        </a:xfrm>
        <a:prstGeom prst="roundRect">
          <a:avLst>
            <a:gd name="adj" fmla="val 10000"/>
          </a:avLst>
        </a:prstGeom>
        <a:solidFill>
          <a:srgbClr val="00B050">
            <a:alpha val="90000"/>
          </a:srgb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Systread</a:t>
          </a:r>
          <a:endParaRPr lang="de-DE" sz="1100" kern="1200" dirty="0"/>
        </a:p>
      </dsp:txBody>
      <dsp:txXfrm>
        <a:off x="5020635" y="2220328"/>
        <a:ext cx="647587" cy="402086"/>
      </dsp:txXfrm>
    </dsp:sp>
    <dsp:sp modelId="{2B05F946-5CEC-47BE-B627-AB2F517D6672}">
      <dsp:nvSpPr>
        <dsp:cNvPr id="0" name=""/>
        <dsp:cNvSpPr/>
      </dsp:nvSpPr>
      <dsp:spPr>
        <a:xfrm>
          <a:off x="5755466" y="2136822"/>
          <a:ext cx="672605" cy="4271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2E0A52-FA34-456B-BFF7-D6A85883A865}">
      <dsp:nvSpPr>
        <dsp:cNvPr id="0" name=""/>
        <dsp:cNvSpPr/>
      </dsp:nvSpPr>
      <dsp:spPr>
        <a:xfrm>
          <a:off x="5830200" y="2207819"/>
          <a:ext cx="672605" cy="427104"/>
        </a:xfrm>
        <a:prstGeom prst="roundRect">
          <a:avLst>
            <a:gd name="adj" fmla="val 10000"/>
          </a:avLst>
        </a:prstGeom>
        <a:solidFill>
          <a:srgbClr val="7030A0">
            <a:alpha val="90000"/>
          </a:srgb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Dmfwork</a:t>
          </a:r>
          <a:endParaRPr lang="de-DE" sz="1100" kern="1200" dirty="0"/>
        </a:p>
      </dsp:txBody>
      <dsp:txXfrm>
        <a:off x="5842709" y="2220328"/>
        <a:ext cx="647587" cy="402086"/>
      </dsp:txXfrm>
    </dsp:sp>
    <dsp:sp modelId="{E5006DB6-E62E-4E97-A913-71A472E2A978}">
      <dsp:nvSpPr>
        <dsp:cNvPr id="0" name=""/>
        <dsp:cNvSpPr/>
      </dsp:nvSpPr>
      <dsp:spPr>
        <a:xfrm>
          <a:off x="5755466" y="2759543"/>
          <a:ext cx="672605" cy="42710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F30251-D7B7-419B-97D2-F7D6BCBEFDAB}">
      <dsp:nvSpPr>
        <dsp:cNvPr id="0" name=""/>
        <dsp:cNvSpPr/>
      </dsp:nvSpPr>
      <dsp:spPr>
        <a:xfrm>
          <a:off x="5830200" y="2830540"/>
          <a:ext cx="672605" cy="427104"/>
        </a:xfrm>
        <a:prstGeom prst="roundRect">
          <a:avLst>
            <a:gd name="adj" fmla="val 10000"/>
          </a:avLst>
        </a:prstGeom>
        <a:solidFill>
          <a:srgbClr val="C00000">
            <a:alpha val="90000"/>
          </a:srgb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Xedit Dmfwork</a:t>
          </a:r>
          <a:endParaRPr lang="de-DE" sz="1100" kern="1200" dirty="0"/>
        </a:p>
      </dsp:txBody>
      <dsp:txXfrm>
        <a:off x="5842709" y="2843049"/>
        <a:ext cx="647587" cy="402086"/>
      </dsp:txXfrm>
    </dsp:sp>
    <dsp:sp modelId="{503CC876-FD95-4DA8-9217-A8AFC2FE614B}">
      <dsp:nvSpPr>
        <dsp:cNvPr id="0" name=""/>
        <dsp:cNvSpPr/>
      </dsp:nvSpPr>
      <dsp:spPr>
        <a:xfrm>
          <a:off x="6518320" y="1514101"/>
          <a:ext cx="791044" cy="4271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AB5A9A-396F-41BC-A6D7-B49377EC225D}">
      <dsp:nvSpPr>
        <dsp:cNvPr id="0" name=""/>
        <dsp:cNvSpPr/>
      </dsp:nvSpPr>
      <dsp:spPr>
        <a:xfrm>
          <a:off x="6593054" y="1585098"/>
          <a:ext cx="791044" cy="42710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Dmfarchp</a:t>
          </a:r>
          <a:endParaRPr lang="de-DE" sz="1100" kern="1200" dirty="0"/>
        </a:p>
      </dsp:txBody>
      <dsp:txXfrm>
        <a:off x="6605563" y="1597607"/>
        <a:ext cx="766026" cy="402086"/>
      </dsp:txXfrm>
    </dsp:sp>
    <dsp:sp modelId="{D74B4CEB-CC84-4489-9E52-BABF2C489A7C}">
      <dsp:nvSpPr>
        <dsp:cNvPr id="0" name=""/>
        <dsp:cNvSpPr/>
      </dsp:nvSpPr>
      <dsp:spPr>
        <a:xfrm>
          <a:off x="6577539" y="2136822"/>
          <a:ext cx="672605" cy="4271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9FE6B9-5FA8-43F6-B655-BEF518919A22}">
      <dsp:nvSpPr>
        <dsp:cNvPr id="0" name=""/>
        <dsp:cNvSpPr/>
      </dsp:nvSpPr>
      <dsp:spPr>
        <a:xfrm>
          <a:off x="6652273" y="2207819"/>
          <a:ext cx="672605" cy="427104"/>
        </a:xfrm>
        <a:prstGeom prst="roundRect">
          <a:avLst>
            <a:gd name="adj" fmla="val 10000"/>
          </a:avLst>
        </a:prstGeom>
        <a:solidFill>
          <a:srgbClr val="00B050">
            <a:alpha val="90000"/>
          </a:srgb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Systread</a:t>
          </a:r>
          <a:endParaRPr lang="de-DE" sz="1100" kern="1200" dirty="0"/>
        </a:p>
      </dsp:txBody>
      <dsp:txXfrm>
        <a:off x="6664782" y="2220328"/>
        <a:ext cx="647587" cy="4020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1D1E49-C71E-4456-AEB7-7271D1A2F063}">
      <dsp:nvSpPr>
        <dsp:cNvPr id="0" name=""/>
        <dsp:cNvSpPr/>
      </dsp:nvSpPr>
      <dsp:spPr>
        <a:xfrm>
          <a:off x="7074489" y="1196451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5E82D5-3F24-4B69-B586-68F80B43A77B}">
      <dsp:nvSpPr>
        <dsp:cNvPr id="0" name=""/>
        <dsp:cNvSpPr/>
      </dsp:nvSpPr>
      <dsp:spPr>
        <a:xfrm>
          <a:off x="3843647" y="487309"/>
          <a:ext cx="3276561" cy="222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806"/>
              </a:lnTo>
              <a:lnTo>
                <a:pt x="3276561" y="151806"/>
              </a:lnTo>
              <a:lnTo>
                <a:pt x="3276561" y="2227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13BA67-7DB3-4C02-9FBF-9D0705868BD3}">
      <dsp:nvSpPr>
        <dsp:cNvPr id="0" name=""/>
        <dsp:cNvSpPr/>
      </dsp:nvSpPr>
      <dsp:spPr>
        <a:xfrm>
          <a:off x="6138328" y="3328983"/>
          <a:ext cx="91440" cy="217656"/>
        </a:xfrm>
        <a:custGeom>
          <a:avLst/>
          <a:gdLst/>
          <a:ahLst/>
          <a:cxnLst/>
          <a:rect l="0" t="0" r="0" b="0"/>
          <a:pathLst>
            <a:path>
              <a:moveTo>
                <a:pt x="120446" y="0"/>
              </a:moveTo>
              <a:lnTo>
                <a:pt x="120446" y="146699"/>
              </a:lnTo>
              <a:lnTo>
                <a:pt x="45720" y="146699"/>
              </a:lnTo>
              <a:lnTo>
                <a:pt x="45720" y="2176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365D60-1719-4090-96A6-C4FB16671F77}">
      <dsp:nvSpPr>
        <dsp:cNvPr id="0" name=""/>
        <dsp:cNvSpPr/>
      </dsp:nvSpPr>
      <dsp:spPr>
        <a:xfrm>
          <a:off x="6138328" y="2614734"/>
          <a:ext cx="91440" cy="2278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6913"/>
              </a:lnTo>
              <a:lnTo>
                <a:pt x="120446" y="156913"/>
              </a:lnTo>
              <a:lnTo>
                <a:pt x="120446" y="2278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DD8C0-E34D-43BD-84FB-9C88B6CFAFF0}">
      <dsp:nvSpPr>
        <dsp:cNvPr id="0" name=""/>
        <dsp:cNvSpPr/>
      </dsp:nvSpPr>
      <dsp:spPr>
        <a:xfrm>
          <a:off x="6138328" y="1905593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E8A620-BD91-49B2-BBF1-F8BA21DF4994}">
      <dsp:nvSpPr>
        <dsp:cNvPr id="0" name=""/>
        <dsp:cNvSpPr/>
      </dsp:nvSpPr>
      <dsp:spPr>
        <a:xfrm>
          <a:off x="6138328" y="1196451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044A5C-C341-4C16-9837-1B2B2D1C7DFD}">
      <dsp:nvSpPr>
        <dsp:cNvPr id="0" name=""/>
        <dsp:cNvSpPr/>
      </dsp:nvSpPr>
      <dsp:spPr>
        <a:xfrm>
          <a:off x="3843647" y="487309"/>
          <a:ext cx="2340401" cy="222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806"/>
              </a:lnTo>
              <a:lnTo>
                <a:pt x="2340401" y="151806"/>
              </a:lnTo>
              <a:lnTo>
                <a:pt x="2340401" y="2227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028F2A-31CD-4249-BD9E-1E90F9A55BDF}">
      <dsp:nvSpPr>
        <dsp:cNvPr id="0" name=""/>
        <dsp:cNvSpPr/>
      </dsp:nvSpPr>
      <dsp:spPr>
        <a:xfrm>
          <a:off x="5202168" y="3323876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A6AD20-B412-4156-B298-00D629383636}">
      <dsp:nvSpPr>
        <dsp:cNvPr id="0" name=""/>
        <dsp:cNvSpPr/>
      </dsp:nvSpPr>
      <dsp:spPr>
        <a:xfrm>
          <a:off x="5202168" y="2614734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2A633E-41A1-4B35-9EBA-2826605486E9}">
      <dsp:nvSpPr>
        <dsp:cNvPr id="0" name=""/>
        <dsp:cNvSpPr/>
      </dsp:nvSpPr>
      <dsp:spPr>
        <a:xfrm>
          <a:off x="5202168" y="1905593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B5D0E6-2BF9-4966-BB4E-ECCCB27A40CB}">
      <dsp:nvSpPr>
        <dsp:cNvPr id="0" name=""/>
        <dsp:cNvSpPr/>
      </dsp:nvSpPr>
      <dsp:spPr>
        <a:xfrm>
          <a:off x="5202168" y="1196451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E848A4-EFAF-41AD-8035-4E2A87C6C0DE}">
      <dsp:nvSpPr>
        <dsp:cNvPr id="0" name=""/>
        <dsp:cNvSpPr/>
      </dsp:nvSpPr>
      <dsp:spPr>
        <a:xfrm>
          <a:off x="3843647" y="487309"/>
          <a:ext cx="1404240" cy="222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806"/>
              </a:lnTo>
              <a:lnTo>
                <a:pt x="1404240" y="151806"/>
              </a:lnTo>
              <a:lnTo>
                <a:pt x="1404240" y="2227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D5ADB-EF16-4115-8946-2B5E71BCB5CA}">
      <dsp:nvSpPr>
        <dsp:cNvPr id="0" name=""/>
        <dsp:cNvSpPr/>
      </dsp:nvSpPr>
      <dsp:spPr>
        <a:xfrm>
          <a:off x="4266007" y="3323876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66A31A-E9EC-44AC-AD7B-F5063C1CC5E2}">
      <dsp:nvSpPr>
        <dsp:cNvPr id="0" name=""/>
        <dsp:cNvSpPr/>
      </dsp:nvSpPr>
      <dsp:spPr>
        <a:xfrm>
          <a:off x="4266007" y="2614734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BF38FA-D5F2-454B-9B20-DECCE9B324DA}">
      <dsp:nvSpPr>
        <dsp:cNvPr id="0" name=""/>
        <dsp:cNvSpPr/>
      </dsp:nvSpPr>
      <dsp:spPr>
        <a:xfrm>
          <a:off x="4266007" y="1905593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8AD6DE-5A8D-431F-A712-51348D1AC549}">
      <dsp:nvSpPr>
        <dsp:cNvPr id="0" name=""/>
        <dsp:cNvSpPr/>
      </dsp:nvSpPr>
      <dsp:spPr>
        <a:xfrm>
          <a:off x="4266007" y="1196451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A32E1D-EFBD-425D-8136-6A6CA436E43A}">
      <dsp:nvSpPr>
        <dsp:cNvPr id="0" name=""/>
        <dsp:cNvSpPr/>
      </dsp:nvSpPr>
      <dsp:spPr>
        <a:xfrm>
          <a:off x="3843647" y="487309"/>
          <a:ext cx="468080" cy="222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806"/>
              </a:lnTo>
              <a:lnTo>
                <a:pt x="468080" y="151806"/>
              </a:lnTo>
              <a:lnTo>
                <a:pt x="468080" y="2227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1C5AFF-78B1-472E-878A-BF708D28846B}">
      <dsp:nvSpPr>
        <dsp:cNvPr id="0" name=""/>
        <dsp:cNvSpPr/>
      </dsp:nvSpPr>
      <dsp:spPr>
        <a:xfrm>
          <a:off x="3329846" y="3323876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8E6DAD-0375-4148-AE23-43B564BC9B50}">
      <dsp:nvSpPr>
        <dsp:cNvPr id="0" name=""/>
        <dsp:cNvSpPr/>
      </dsp:nvSpPr>
      <dsp:spPr>
        <a:xfrm>
          <a:off x="3329846" y="2614734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1956B8-7B51-4A71-A8D2-D28AC8B18085}">
      <dsp:nvSpPr>
        <dsp:cNvPr id="0" name=""/>
        <dsp:cNvSpPr/>
      </dsp:nvSpPr>
      <dsp:spPr>
        <a:xfrm>
          <a:off x="3329846" y="1905593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37CC2E-D64C-4BF9-ACB6-57419178E510}">
      <dsp:nvSpPr>
        <dsp:cNvPr id="0" name=""/>
        <dsp:cNvSpPr/>
      </dsp:nvSpPr>
      <dsp:spPr>
        <a:xfrm>
          <a:off x="3329846" y="1196451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30C52C-1A60-4D39-9E3A-DDD72EEB2742}">
      <dsp:nvSpPr>
        <dsp:cNvPr id="0" name=""/>
        <dsp:cNvSpPr/>
      </dsp:nvSpPr>
      <dsp:spPr>
        <a:xfrm>
          <a:off x="3375566" y="487309"/>
          <a:ext cx="468080" cy="222763"/>
        </a:xfrm>
        <a:custGeom>
          <a:avLst/>
          <a:gdLst/>
          <a:ahLst/>
          <a:cxnLst/>
          <a:rect l="0" t="0" r="0" b="0"/>
          <a:pathLst>
            <a:path>
              <a:moveTo>
                <a:pt x="468080" y="0"/>
              </a:moveTo>
              <a:lnTo>
                <a:pt x="468080" y="151806"/>
              </a:lnTo>
              <a:lnTo>
                <a:pt x="0" y="151806"/>
              </a:lnTo>
              <a:lnTo>
                <a:pt x="0" y="2227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CE4AA2-358B-4590-80D1-9B83B8BEE1F4}">
      <dsp:nvSpPr>
        <dsp:cNvPr id="0" name=""/>
        <dsp:cNvSpPr/>
      </dsp:nvSpPr>
      <dsp:spPr>
        <a:xfrm>
          <a:off x="2393686" y="3323876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05ADA3-E279-4CD3-9972-F4393951EAF7}">
      <dsp:nvSpPr>
        <dsp:cNvPr id="0" name=""/>
        <dsp:cNvSpPr/>
      </dsp:nvSpPr>
      <dsp:spPr>
        <a:xfrm>
          <a:off x="2393686" y="2614734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C01B53-90E6-4742-822D-D10322A1E084}">
      <dsp:nvSpPr>
        <dsp:cNvPr id="0" name=""/>
        <dsp:cNvSpPr/>
      </dsp:nvSpPr>
      <dsp:spPr>
        <a:xfrm>
          <a:off x="2393686" y="1905593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B31EA0-536B-40A4-BED7-25B5D2A66993}">
      <dsp:nvSpPr>
        <dsp:cNvPr id="0" name=""/>
        <dsp:cNvSpPr/>
      </dsp:nvSpPr>
      <dsp:spPr>
        <a:xfrm>
          <a:off x="2393686" y="1196451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91C7DE-00B2-47DE-85CB-A79C7B026AE8}">
      <dsp:nvSpPr>
        <dsp:cNvPr id="0" name=""/>
        <dsp:cNvSpPr/>
      </dsp:nvSpPr>
      <dsp:spPr>
        <a:xfrm>
          <a:off x="2439406" y="487309"/>
          <a:ext cx="1404240" cy="222763"/>
        </a:xfrm>
        <a:custGeom>
          <a:avLst/>
          <a:gdLst/>
          <a:ahLst/>
          <a:cxnLst/>
          <a:rect l="0" t="0" r="0" b="0"/>
          <a:pathLst>
            <a:path>
              <a:moveTo>
                <a:pt x="1404240" y="0"/>
              </a:moveTo>
              <a:lnTo>
                <a:pt x="1404240" y="151806"/>
              </a:lnTo>
              <a:lnTo>
                <a:pt x="0" y="151806"/>
              </a:lnTo>
              <a:lnTo>
                <a:pt x="0" y="2227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8B3B6-A384-45CB-ABA3-5B31E118821F}">
      <dsp:nvSpPr>
        <dsp:cNvPr id="0" name=""/>
        <dsp:cNvSpPr/>
      </dsp:nvSpPr>
      <dsp:spPr>
        <a:xfrm>
          <a:off x="1457525" y="3323876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04184-F008-4688-B95A-2CF42F070703}">
      <dsp:nvSpPr>
        <dsp:cNvPr id="0" name=""/>
        <dsp:cNvSpPr/>
      </dsp:nvSpPr>
      <dsp:spPr>
        <a:xfrm>
          <a:off x="1457525" y="2614734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4478E-289F-42FD-A16A-6D8C0BE8F631}">
      <dsp:nvSpPr>
        <dsp:cNvPr id="0" name=""/>
        <dsp:cNvSpPr/>
      </dsp:nvSpPr>
      <dsp:spPr>
        <a:xfrm>
          <a:off x="1457525" y="1905593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90893-DDF1-4DCC-A9DE-B6914F500FD9}">
      <dsp:nvSpPr>
        <dsp:cNvPr id="0" name=""/>
        <dsp:cNvSpPr/>
      </dsp:nvSpPr>
      <dsp:spPr>
        <a:xfrm>
          <a:off x="1457525" y="1196451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69D69-7F65-43FA-A64D-6C463159513D}">
      <dsp:nvSpPr>
        <dsp:cNvPr id="0" name=""/>
        <dsp:cNvSpPr/>
      </dsp:nvSpPr>
      <dsp:spPr>
        <a:xfrm>
          <a:off x="1503245" y="487309"/>
          <a:ext cx="2340401" cy="222763"/>
        </a:xfrm>
        <a:custGeom>
          <a:avLst/>
          <a:gdLst/>
          <a:ahLst/>
          <a:cxnLst/>
          <a:rect l="0" t="0" r="0" b="0"/>
          <a:pathLst>
            <a:path>
              <a:moveTo>
                <a:pt x="2340401" y="0"/>
              </a:moveTo>
              <a:lnTo>
                <a:pt x="2340401" y="151806"/>
              </a:lnTo>
              <a:lnTo>
                <a:pt x="0" y="151806"/>
              </a:lnTo>
              <a:lnTo>
                <a:pt x="0" y="2227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2D8834-5F81-478A-9CAB-3F599FE8B7F2}">
      <dsp:nvSpPr>
        <dsp:cNvPr id="0" name=""/>
        <dsp:cNvSpPr/>
      </dsp:nvSpPr>
      <dsp:spPr>
        <a:xfrm>
          <a:off x="521365" y="3323876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94C863-4B6E-4F38-B0EF-842C7B07BA34}">
      <dsp:nvSpPr>
        <dsp:cNvPr id="0" name=""/>
        <dsp:cNvSpPr/>
      </dsp:nvSpPr>
      <dsp:spPr>
        <a:xfrm>
          <a:off x="521365" y="2614734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060AF9-F3C2-4B78-9FB4-757FDCC543C1}">
      <dsp:nvSpPr>
        <dsp:cNvPr id="0" name=""/>
        <dsp:cNvSpPr/>
      </dsp:nvSpPr>
      <dsp:spPr>
        <a:xfrm>
          <a:off x="521365" y="1905593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EF43BC-9E9C-432B-96A8-2F7F4F0D55E2}">
      <dsp:nvSpPr>
        <dsp:cNvPr id="0" name=""/>
        <dsp:cNvSpPr/>
      </dsp:nvSpPr>
      <dsp:spPr>
        <a:xfrm>
          <a:off x="521365" y="1196451"/>
          <a:ext cx="91440" cy="222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8AF3BF-55FD-4DFF-90E8-0A5AB7554096}">
      <dsp:nvSpPr>
        <dsp:cNvPr id="0" name=""/>
        <dsp:cNvSpPr/>
      </dsp:nvSpPr>
      <dsp:spPr>
        <a:xfrm>
          <a:off x="567085" y="487309"/>
          <a:ext cx="3276561" cy="222763"/>
        </a:xfrm>
        <a:custGeom>
          <a:avLst/>
          <a:gdLst/>
          <a:ahLst/>
          <a:cxnLst/>
          <a:rect l="0" t="0" r="0" b="0"/>
          <a:pathLst>
            <a:path>
              <a:moveTo>
                <a:pt x="3276561" y="0"/>
              </a:moveTo>
              <a:lnTo>
                <a:pt x="3276561" y="151806"/>
              </a:lnTo>
              <a:lnTo>
                <a:pt x="0" y="151806"/>
              </a:lnTo>
              <a:lnTo>
                <a:pt x="0" y="2227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2A8AE-4692-4075-90F0-B349E2822B78}">
      <dsp:nvSpPr>
        <dsp:cNvPr id="0" name=""/>
        <dsp:cNvSpPr/>
      </dsp:nvSpPr>
      <dsp:spPr>
        <a:xfrm>
          <a:off x="3460672" y="931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75AE36-36E8-4CE4-BF08-78D394782E5C}">
      <dsp:nvSpPr>
        <dsp:cNvPr id="0" name=""/>
        <dsp:cNvSpPr/>
      </dsp:nvSpPr>
      <dsp:spPr>
        <a:xfrm>
          <a:off x="3545777" y="81782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Dmfwork</a:t>
          </a:r>
          <a:endParaRPr lang="de-DE" sz="1000" kern="1200" dirty="0"/>
        </a:p>
      </dsp:txBody>
      <dsp:txXfrm>
        <a:off x="3560022" y="96027"/>
        <a:ext cx="737459" cy="457887"/>
      </dsp:txXfrm>
    </dsp:sp>
    <dsp:sp modelId="{606EAAB3-DFED-4C39-B537-230D151F5734}">
      <dsp:nvSpPr>
        <dsp:cNvPr id="0" name=""/>
        <dsp:cNvSpPr/>
      </dsp:nvSpPr>
      <dsp:spPr>
        <a:xfrm>
          <a:off x="184110" y="710073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F1EBE2-BCB3-4A5B-823C-1AA921321BAC}">
      <dsp:nvSpPr>
        <dsp:cNvPr id="0" name=""/>
        <dsp:cNvSpPr/>
      </dsp:nvSpPr>
      <dsp:spPr>
        <a:xfrm>
          <a:off x="269216" y="790923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Dmfautol</a:t>
          </a:r>
          <a:endParaRPr lang="de-DE" sz="1000" kern="1200" dirty="0"/>
        </a:p>
      </dsp:txBody>
      <dsp:txXfrm>
        <a:off x="283461" y="805168"/>
        <a:ext cx="737459" cy="457887"/>
      </dsp:txXfrm>
    </dsp:sp>
    <dsp:sp modelId="{B6F1BDC8-B264-4E17-AE63-EB46BD8C689B}">
      <dsp:nvSpPr>
        <dsp:cNvPr id="0" name=""/>
        <dsp:cNvSpPr/>
      </dsp:nvSpPr>
      <dsp:spPr>
        <a:xfrm>
          <a:off x="184110" y="1419215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0BB6AD-6B10-4821-9CCE-00D2FDD192B1}">
      <dsp:nvSpPr>
        <dsp:cNvPr id="0" name=""/>
        <dsp:cNvSpPr/>
      </dsp:nvSpPr>
      <dsp:spPr>
        <a:xfrm>
          <a:off x="269216" y="1500065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Dmfautor</a:t>
          </a:r>
          <a:endParaRPr lang="de-DE" sz="1000" kern="1200" dirty="0"/>
        </a:p>
      </dsp:txBody>
      <dsp:txXfrm>
        <a:off x="283461" y="1514310"/>
        <a:ext cx="737459" cy="457887"/>
      </dsp:txXfrm>
    </dsp:sp>
    <dsp:sp modelId="{85F177D5-4823-4E63-9068-A188E7938F35}">
      <dsp:nvSpPr>
        <dsp:cNvPr id="0" name=""/>
        <dsp:cNvSpPr/>
      </dsp:nvSpPr>
      <dsp:spPr>
        <a:xfrm>
          <a:off x="184110" y="2128356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DEDF98-CC13-4A2A-A752-C6600B8D3D36}">
      <dsp:nvSpPr>
        <dsp:cNvPr id="0" name=""/>
        <dsp:cNvSpPr/>
      </dsp:nvSpPr>
      <dsp:spPr>
        <a:xfrm>
          <a:off x="269216" y="2209206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Dmfautot</a:t>
          </a:r>
          <a:endParaRPr lang="de-DE" sz="1000" kern="1200" dirty="0"/>
        </a:p>
      </dsp:txBody>
      <dsp:txXfrm>
        <a:off x="283461" y="2223451"/>
        <a:ext cx="737459" cy="457887"/>
      </dsp:txXfrm>
    </dsp:sp>
    <dsp:sp modelId="{11E0942F-E6E0-4B1B-A56F-4005C5DEF6BB}">
      <dsp:nvSpPr>
        <dsp:cNvPr id="0" name=""/>
        <dsp:cNvSpPr/>
      </dsp:nvSpPr>
      <dsp:spPr>
        <a:xfrm>
          <a:off x="184110" y="2837498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BB996B-CA3F-454B-8AA7-A99A19590FFB}">
      <dsp:nvSpPr>
        <dsp:cNvPr id="0" name=""/>
        <dsp:cNvSpPr/>
      </dsp:nvSpPr>
      <dsp:spPr>
        <a:xfrm>
          <a:off x="269216" y="2918348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Dmfstats</a:t>
          </a:r>
          <a:endParaRPr lang="de-DE" sz="1000" kern="1200" dirty="0"/>
        </a:p>
      </dsp:txBody>
      <dsp:txXfrm>
        <a:off x="283461" y="2932593"/>
        <a:ext cx="737459" cy="457887"/>
      </dsp:txXfrm>
    </dsp:sp>
    <dsp:sp modelId="{F12C6326-CE3D-4624-B7BA-FBB9904BB5BE}">
      <dsp:nvSpPr>
        <dsp:cNvPr id="0" name=""/>
        <dsp:cNvSpPr/>
      </dsp:nvSpPr>
      <dsp:spPr>
        <a:xfrm>
          <a:off x="184110" y="3546639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E47400-D497-479F-ADE2-439A07BB6511}">
      <dsp:nvSpPr>
        <dsp:cNvPr id="0" name=""/>
        <dsp:cNvSpPr/>
      </dsp:nvSpPr>
      <dsp:spPr>
        <a:xfrm>
          <a:off x="269216" y="3627490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Dmftablt</a:t>
          </a:r>
          <a:endParaRPr lang="de-DE" sz="1000" kern="1200" dirty="0"/>
        </a:p>
      </dsp:txBody>
      <dsp:txXfrm>
        <a:off x="283461" y="3641735"/>
        <a:ext cx="737459" cy="457887"/>
      </dsp:txXfrm>
    </dsp:sp>
    <dsp:sp modelId="{D79620C2-5560-4302-B96F-19FC2A638B2F}">
      <dsp:nvSpPr>
        <dsp:cNvPr id="0" name=""/>
        <dsp:cNvSpPr/>
      </dsp:nvSpPr>
      <dsp:spPr>
        <a:xfrm>
          <a:off x="1120271" y="710073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50B34A-CBF3-40DB-A9BA-A173A150701C}">
      <dsp:nvSpPr>
        <dsp:cNvPr id="0" name=""/>
        <dsp:cNvSpPr/>
      </dsp:nvSpPr>
      <dsp:spPr>
        <a:xfrm>
          <a:off x="1205376" y="790923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Dmfdispd</a:t>
          </a:r>
          <a:endParaRPr lang="de-DE" sz="1000" kern="1200" dirty="0"/>
        </a:p>
      </dsp:txBody>
      <dsp:txXfrm>
        <a:off x="1219621" y="805168"/>
        <a:ext cx="737459" cy="457887"/>
      </dsp:txXfrm>
    </dsp:sp>
    <dsp:sp modelId="{4B80E24F-D5F1-4D45-998A-22765440A820}">
      <dsp:nvSpPr>
        <dsp:cNvPr id="0" name=""/>
        <dsp:cNvSpPr/>
      </dsp:nvSpPr>
      <dsp:spPr>
        <a:xfrm>
          <a:off x="1120271" y="1419215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549B2A-55C1-432E-9519-626767D838CC}">
      <dsp:nvSpPr>
        <dsp:cNvPr id="0" name=""/>
        <dsp:cNvSpPr/>
      </dsp:nvSpPr>
      <dsp:spPr>
        <a:xfrm>
          <a:off x="1205376" y="1500065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Dmfdispt</a:t>
          </a:r>
          <a:endParaRPr lang="de-DE" sz="1000" kern="1200" dirty="0"/>
        </a:p>
      </dsp:txBody>
      <dsp:txXfrm>
        <a:off x="1219621" y="1514310"/>
        <a:ext cx="737459" cy="457887"/>
      </dsp:txXfrm>
    </dsp:sp>
    <dsp:sp modelId="{3FC3B2A9-135A-4B17-9BEE-68EA907D5E3C}">
      <dsp:nvSpPr>
        <dsp:cNvPr id="0" name=""/>
        <dsp:cNvSpPr/>
      </dsp:nvSpPr>
      <dsp:spPr>
        <a:xfrm>
          <a:off x="1120271" y="2128356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E3C338-44DD-4CDE-AAD1-CDC8B2B09518}">
      <dsp:nvSpPr>
        <dsp:cNvPr id="0" name=""/>
        <dsp:cNvSpPr/>
      </dsp:nvSpPr>
      <dsp:spPr>
        <a:xfrm>
          <a:off x="1205376" y="2209206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Dmftranc</a:t>
          </a:r>
          <a:endParaRPr lang="de-DE" sz="1000" kern="1200" dirty="0"/>
        </a:p>
      </dsp:txBody>
      <dsp:txXfrm>
        <a:off x="1219621" y="2223451"/>
        <a:ext cx="737459" cy="457887"/>
      </dsp:txXfrm>
    </dsp:sp>
    <dsp:sp modelId="{4E9A276A-263D-414A-8E59-734ED16B7085}">
      <dsp:nvSpPr>
        <dsp:cNvPr id="0" name=""/>
        <dsp:cNvSpPr/>
      </dsp:nvSpPr>
      <dsp:spPr>
        <a:xfrm>
          <a:off x="1120271" y="2837498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511B56-D25E-4A7F-BA40-3EFF05A6C1A5}">
      <dsp:nvSpPr>
        <dsp:cNvPr id="0" name=""/>
        <dsp:cNvSpPr/>
      </dsp:nvSpPr>
      <dsp:spPr>
        <a:xfrm>
          <a:off x="1205376" y="2918348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Dmftranm</a:t>
          </a:r>
          <a:endParaRPr lang="de-DE" sz="1000" kern="1200" dirty="0"/>
        </a:p>
      </dsp:txBody>
      <dsp:txXfrm>
        <a:off x="1219621" y="2932593"/>
        <a:ext cx="737459" cy="457887"/>
      </dsp:txXfrm>
    </dsp:sp>
    <dsp:sp modelId="{3A171F37-0565-466C-9390-A7F51D2D1919}">
      <dsp:nvSpPr>
        <dsp:cNvPr id="0" name=""/>
        <dsp:cNvSpPr/>
      </dsp:nvSpPr>
      <dsp:spPr>
        <a:xfrm>
          <a:off x="1120271" y="3546639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8B741B-3BA4-431C-966F-9A3E726DD452}">
      <dsp:nvSpPr>
        <dsp:cNvPr id="0" name=""/>
        <dsp:cNvSpPr/>
      </dsp:nvSpPr>
      <dsp:spPr>
        <a:xfrm>
          <a:off x="1205376" y="3627490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Dmftrant</a:t>
          </a:r>
          <a:endParaRPr lang="de-DE" sz="1000" kern="1200" dirty="0"/>
        </a:p>
      </dsp:txBody>
      <dsp:txXfrm>
        <a:off x="1219621" y="3641735"/>
        <a:ext cx="737459" cy="457887"/>
      </dsp:txXfrm>
    </dsp:sp>
    <dsp:sp modelId="{6E38913D-AA58-4CEA-934D-3CE74236D1DD}">
      <dsp:nvSpPr>
        <dsp:cNvPr id="0" name=""/>
        <dsp:cNvSpPr/>
      </dsp:nvSpPr>
      <dsp:spPr>
        <a:xfrm>
          <a:off x="2056431" y="710073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FE8324-6FA4-4166-8DE0-7244A41C895B}">
      <dsp:nvSpPr>
        <dsp:cNvPr id="0" name=""/>
        <dsp:cNvSpPr/>
      </dsp:nvSpPr>
      <dsp:spPr>
        <a:xfrm>
          <a:off x="2141537" y="790923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Dmffilep</a:t>
          </a:r>
          <a:endParaRPr lang="de-DE" sz="1000" kern="1200" dirty="0"/>
        </a:p>
      </dsp:txBody>
      <dsp:txXfrm>
        <a:off x="2155782" y="805168"/>
        <a:ext cx="737459" cy="457887"/>
      </dsp:txXfrm>
    </dsp:sp>
    <dsp:sp modelId="{664FBD1C-CC9D-42D3-9141-5FFCD5A4C1E0}">
      <dsp:nvSpPr>
        <dsp:cNvPr id="0" name=""/>
        <dsp:cNvSpPr/>
      </dsp:nvSpPr>
      <dsp:spPr>
        <a:xfrm>
          <a:off x="2056431" y="1419215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261599-EC47-4422-82F4-206890B47903}">
      <dsp:nvSpPr>
        <dsp:cNvPr id="0" name=""/>
        <dsp:cNvSpPr/>
      </dsp:nvSpPr>
      <dsp:spPr>
        <a:xfrm>
          <a:off x="2141537" y="1500065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Dmffileq</a:t>
          </a:r>
          <a:endParaRPr lang="de-DE" sz="1000" kern="1200" dirty="0"/>
        </a:p>
      </dsp:txBody>
      <dsp:txXfrm>
        <a:off x="2155782" y="1514310"/>
        <a:ext cx="737459" cy="457887"/>
      </dsp:txXfrm>
    </dsp:sp>
    <dsp:sp modelId="{3151F3C2-54F6-4ABF-ACF8-B5274F1C9C1C}">
      <dsp:nvSpPr>
        <dsp:cNvPr id="0" name=""/>
        <dsp:cNvSpPr/>
      </dsp:nvSpPr>
      <dsp:spPr>
        <a:xfrm>
          <a:off x="2056431" y="2128356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1F5B58-1B3A-45C3-B99F-8B6D3426CD66}">
      <dsp:nvSpPr>
        <dsp:cNvPr id="0" name=""/>
        <dsp:cNvSpPr/>
      </dsp:nvSpPr>
      <dsp:spPr>
        <a:xfrm>
          <a:off x="2141537" y="2209206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Dmffiles</a:t>
          </a:r>
          <a:endParaRPr lang="de-DE" sz="1000" kern="1200" dirty="0"/>
        </a:p>
      </dsp:txBody>
      <dsp:txXfrm>
        <a:off x="2155782" y="2223451"/>
        <a:ext cx="737459" cy="457887"/>
      </dsp:txXfrm>
    </dsp:sp>
    <dsp:sp modelId="{094EEDE6-45D1-470F-8B6C-7134C2276854}">
      <dsp:nvSpPr>
        <dsp:cNvPr id="0" name=""/>
        <dsp:cNvSpPr/>
      </dsp:nvSpPr>
      <dsp:spPr>
        <a:xfrm>
          <a:off x="2056431" y="2837498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E4F22-DE30-4452-89EA-3EB73F88CB32}">
      <dsp:nvSpPr>
        <dsp:cNvPr id="0" name=""/>
        <dsp:cNvSpPr/>
      </dsp:nvSpPr>
      <dsp:spPr>
        <a:xfrm>
          <a:off x="2141537" y="2918348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Dmfsdmpc</a:t>
          </a:r>
          <a:endParaRPr lang="de-DE" sz="1000" kern="1200" dirty="0"/>
        </a:p>
      </dsp:txBody>
      <dsp:txXfrm>
        <a:off x="2155782" y="2932593"/>
        <a:ext cx="737459" cy="457887"/>
      </dsp:txXfrm>
    </dsp:sp>
    <dsp:sp modelId="{3D32E8DD-5416-4C94-B18C-DAB2070B5EE9}">
      <dsp:nvSpPr>
        <dsp:cNvPr id="0" name=""/>
        <dsp:cNvSpPr/>
      </dsp:nvSpPr>
      <dsp:spPr>
        <a:xfrm>
          <a:off x="2056431" y="3546639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967F1C-839D-4538-ABDE-312FF2E6E501}">
      <dsp:nvSpPr>
        <dsp:cNvPr id="0" name=""/>
        <dsp:cNvSpPr/>
      </dsp:nvSpPr>
      <dsp:spPr>
        <a:xfrm>
          <a:off x="2141537" y="3627490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Dmfsdmpd</a:t>
          </a:r>
          <a:endParaRPr lang="de-DE" sz="1000" kern="1200" dirty="0"/>
        </a:p>
      </dsp:txBody>
      <dsp:txXfrm>
        <a:off x="2155782" y="3641735"/>
        <a:ext cx="737459" cy="457887"/>
      </dsp:txXfrm>
    </dsp:sp>
    <dsp:sp modelId="{5F101E35-50B8-40DC-80E4-26782FAF6C84}">
      <dsp:nvSpPr>
        <dsp:cNvPr id="0" name=""/>
        <dsp:cNvSpPr/>
      </dsp:nvSpPr>
      <dsp:spPr>
        <a:xfrm>
          <a:off x="2992592" y="710073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89A97D-7D3F-415D-B8EF-B9973E1FCAEE}">
      <dsp:nvSpPr>
        <dsp:cNvPr id="0" name=""/>
        <dsp:cNvSpPr/>
      </dsp:nvSpPr>
      <dsp:spPr>
        <a:xfrm>
          <a:off x="3077697" y="790923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Dmflsrpf</a:t>
          </a:r>
          <a:endParaRPr lang="de-DE" sz="1000" kern="1200" dirty="0"/>
        </a:p>
      </dsp:txBody>
      <dsp:txXfrm>
        <a:off x="3091942" y="805168"/>
        <a:ext cx="737459" cy="457887"/>
      </dsp:txXfrm>
    </dsp:sp>
    <dsp:sp modelId="{C97D7522-0221-4A13-8FFE-E81D9073788F}">
      <dsp:nvSpPr>
        <dsp:cNvPr id="0" name=""/>
        <dsp:cNvSpPr/>
      </dsp:nvSpPr>
      <dsp:spPr>
        <a:xfrm>
          <a:off x="2992592" y="1419215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288197-F3AF-43C6-BEE0-000ECA446136}">
      <dsp:nvSpPr>
        <dsp:cNvPr id="0" name=""/>
        <dsp:cNvSpPr/>
      </dsp:nvSpPr>
      <dsp:spPr>
        <a:xfrm>
          <a:off x="3077697" y="1500065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Dmflsrpp</a:t>
          </a:r>
          <a:endParaRPr lang="de-DE" sz="1000" kern="1200" dirty="0"/>
        </a:p>
      </dsp:txBody>
      <dsp:txXfrm>
        <a:off x="3091942" y="1514310"/>
        <a:ext cx="737459" cy="457887"/>
      </dsp:txXfrm>
    </dsp:sp>
    <dsp:sp modelId="{FA8EA5CD-5103-443A-87FD-DF30EF0CACE9}">
      <dsp:nvSpPr>
        <dsp:cNvPr id="0" name=""/>
        <dsp:cNvSpPr/>
      </dsp:nvSpPr>
      <dsp:spPr>
        <a:xfrm>
          <a:off x="2992592" y="2128356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C6B45A-2C68-4D39-AC73-75CF0E992784}">
      <dsp:nvSpPr>
        <dsp:cNvPr id="0" name=""/>
        <dsp:cNvSpPr/>
      </dsp:nvSpPr>
      <dsp:spPr>
        <a:xfrm>
          <a:off x="3077697" y="2209206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Dmflsrpf</a:t>
          </a:r>
          <a:endParaRPr lang="de-DE" sz="1000" kern="1200" dirty="0"/>
        </a:p>
      </dsp:txBody>
      <dsp:txXfrm>
        <a:off x="3091942" y="2223451"/>
        <a:ext cx="737459" cy="457887"/>
      </dsp:txXfrm>
    </dsp:sp>
    <dsp:sp modelId="{A0B708E1-809D-4018-A95C-5330EDDF8FCF}">
      <dsp:nvSpPr>
        <dsp:cNvPr id="0" name=""/>
        <dsp:cNvSpPr/>
      </dsp:nvSpPr>
      <dsp:spPr>
        <a:xfrm>
          <a:off x="2992592" y="2837498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F3C411-5ADB-4354-8619-3F75DD3EEFE0}">
      <dsp:nvSpPr>
        <dsp:cNvPr id="0" name=""/>
        <dsp:cNvSpPr/>
      </dsp:nvSpPr>
      <dsp:spPr>
        <a:xfrm>
          <a:off x="3077697" y="2918348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Dmflsrpd</a:t>
          </a:r>
          <a:endParaRPr lang="de-DE" sz="1000" kern="1200" dirty="0"/>
        </a:p>
      </dsp:txBody>
      <dsp:txXfrm>
        <a:off x="3091942" y="2932593"/>
        <a:ext cx="737459" cy="457887"/>
      </dsp:txXfrm>
    </dsp:sp>
    <dsp:sp modelId="{72DA5237-7E6E-4234-8244-B676FC1E8C92}">
      <dsp:nvSpPr>
        <dsp:cNvPr id="0" name=""/>
        <dsp:cNvSpPr/>
      </dsp:nvSpPr>
      <dsp:spPr>
        <a:xfrm>
          <a:off x="2992592" y="3546639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F8C4FA-28EC-4E77-AEFF-8A11EAB307C6}">
      <dsp:nvSpPr>
        <dsp:cNvPr id="0" name=""/>
        <dsp:cNvSpPr/>
      </dsp:nvSpPr>
      <dsp:spPr>
        <a:xfrm>
          <a:off x="3077697" y="3627490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Dmflsrpi</a:t>
          </a:r>
          <a:endParaRPr lang="de-DE" sz="1000" kern="1200" dirty="0"/>
        </a:p>
      </dsp:txBody>
      <dsp:txXfrm>
        <a:off x="3091942" y="3641735"/>
        <a:ext cx="737459" cy="457887"/>
      </dsp:txXfrm>
    </dsp:sp>
    <dsp:sp modelId="{908ED363-6246-4F78-8A7B-02D370F6DEBD}">
      <dsp:nvSpPr>
        <dsp:cNvPr id="0" name=""/>
        <dsp:cNvSpPr/>
      </dsp:nvSpPr>
      <dsp:spPr>
        <a:xfrm>
          <a:off x="3928752" y="710073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7A82DA-D656-4124-8D13-2F599B7E58A8}">
      <dsp:nvSpPr>
        <dsp:cNvPr id="0" name=""/>
        <dsp:cNvSpPr/>
      </dsp:nvSpPr>
      <dsp:spPr>
        <a:xfrm>
          <a:off x="4013858" y="790923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Dmfproga</a:t>
          </a:r>
          <a:endParaRPr lang="de-DE" sz="1000" kern="1200" dirty="0"/>
        </a:p>
      </dsp:txBody>
      <dsp:txXfrm>
        <a:off x="4028103" y="805168"/>
        <a:ext cx="737459" cy="457887"/>
      </dsp:txXfrm>
    </dsp:sp>
    <dsp:sp modelId="{8F4C3E39-A29A-4CEF-891D-345A6A26BAF5}">
      <dsp:nvSpPr>
        <dsp:cNvPr id="0" name=""/>
        <dsp:cNvSpPr/>
      </dsp:nvSpPr>
      <dsp:spPr>
        <a:xfrm>
          <a:off x="3928752" y="1419215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B4DE5-2E55-4260-9766-990BA20706E1}">
      <dsp:nvSpPr>
        <dsp:cNvPr id="0" name=""/>
        <dsp:cNvSpPr/>
      </dsp:nvSpPr>
      <dsp:spPr>
        <a:xfrm>
          <a:off x="4013858" y="1500065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Dmfprogd</a:t>
          </a:r>
          <a:endParaRPr lang="de-DE" sz="1000" kern="1200" dirty="0"/>
        </a:p>
      </dsp:txBody>
      <dsp:txXfrm>
        <a:off x="4028103" y="1514310"/>
        <a:ext cx="737459" cy="457887"/>
      </dsp:txXfrm>
    </dsp:sp>
    <dsp:sp modelId="{B4ADFF64-D863-4BD5-A17B-C6919C47150D}">
      <dsp:nvSpPr>
        <dsp:cNvPr id="0" name=""/>
        <dsp:cNvSpPr/>
      </dsp:nvSpPr>
      <dsp:spPr>
        <a:xfrm>
          <a:off x="3928752" y="2128356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E763A-C8B1-428F-A05E-9B63D3984D40}">
      <dsp:nvSpPr>
        <dsp:cNvPr id="0" name=""/>
        <dsp:cNvSpPr/>
      </dsp:nvSpPr>
      <dsp:spPr>
        <a:xfrm>
          <a:off x="4013858" y="2209206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Dmfprogl</a:t>
          </a:r>
          <a:endParaRPr lang="de-DE" sz="1000" kern="1200" dirty="0"/>
        </a:p>
      </dsp:txBody>
      <dsp:txXfrm>
        <a:off x="4028103" y="2223451"/>
        <a:ext cx="737459" cy="457887"/>
      </dsp:txXfrm>
    </dsp:sp>
    <dsp:sp modelId="{BB259867-8E3C-476C-A60A-20F541A66B20}">
      <dsp:nvSpPr>
        <dsp:cNvPr id="0" name=""/>
        <dsp:cNvSpPr/>
      </dsp:nvSpPr>
      <dsp:spPr>
        <a:xfrm>
          <a:off x="3928752" y="2837498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A1CFD0-3C4F-4D64-B0F2-70E78A39209E}">
      <dsp:nvSpPr>
        <dsp:cNvPr id="0" name=""/>
        <dsp:cNvSpPr/>
      </dsp:nvSpPr>
      <dsp:spPr>
        <a:xfrm>
          <a:off x="4013858" y="2918348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Dmfprogp</a:t>
          </a:r>
          <a:endParaRPr lang="de-DE" sz="1000" kern="1200" dirty="0"/>
        </a:p>
      </dsp:txBody>
      <dsp:txXfrm>
        <a:off x="4028103" y="2932593"/>
        <a:ext cx="737459" cy="457887"/>
      </dsp:txXfrm>
    </dsp:sp>
    <dsp:sp modelId="{81A8E1AF-48D1-4CF3-AC88-D56AA973FB24}">
      <dsp:nvSpPr>
        <dsp:cNvPr id="0" name=""/>
        <dsp:cNvSpPr/>
      </dsp:nvSpPr>
      <dsp:spPr>
        <a:xfrm>
          <a:off x="3928752" y="3546639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18E74B-0258-4E85-8235-8091F5AA027D}">
      <dsp:nvSpPr>
        <dsp:cNvPr id="0" name=""/>
        <dsp:cNvSpPr/>
      </dsp:nvSpPr>
      <dsp:spPr>
        <a:xfrm>
          <a:off x="4013858" y="3627490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Dmftst</a:t>
          </a:r>
          <a:endParaRPr lang="de-DE" sz="1000" kern="1200" dirty="0"/>
        </a:p>
      </dsp:txBody>
      <dsp:txXfrm>
        <a:off x="4028103" y="3641735"/>
        <a:ext cx="737459" cy="457887"/>
      </dsp:txXfrm>
    </dsp:sp>
    <dsp:sp modelId="{7CC9DCF4-F2B5-4FC8-A3E0-BCCF00C2FA92}">
      <dsp:nvSpPr>
        <dsp:cNvPr id="0" name=""/>
        <dsp:cNvSpPr/>
      </dsp:nvSpPr>
      <dsp:spPr>
        <a:xfrm>
          <a:off x="4864913" y="710073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731B1B-62B1-44AC-9026-820BE3B96154}">
      <dsp:nvSpPr>
        <dsp:cNvPr id="0" name=""/>
        <dsp:cNvSpPr/>
      </dsp:nvSpPr>
      <dsp:spPr>
        <a:xfrm>
          <a:off x="4950018" y="790923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Dmfstora</a:t>
          </a:r>
          <a:endParaRPr lang="de-DE" sz="1000" kern="1200" dirty="0"/>
        </a:p>
      </dsp:txBody>
      <dsp:txXfrm>
        <a:off x="4964263" y="805168"/>
        <a:ext cx="737459" cy="457887"/>
      </dsp:txXfrm>
    </dsp:sp>
    <dsp:sp modelId="{5CC6E84B-BD12-4F55-8FC2-4FD17280105C}">
      <dsp:nvSpPr>
        <dsp:cNvPr id="0" name=""/>
        <dsp:cNvSpPr/>
      </dsp:nvSpPr>
      <dsp:spPr>
        <a:xfrm>
          <a:off x="4864913" y="1419215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43933C-2F45-4313-8FD3-9F1A968AB0C2}">
      <dsp:nvSpPr>
        <dsp:cNvPr id="0" name=""/>
        <dsp:cNvSpPr/>
      </dsp:nvSpPr>
      <dsp:spPr>
        <a:xfrm>
          <a:off x="4950018" y="1500065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Dmfstorb</a:t>
          </a:r>
          <a:endParaRPr lang="de-DE" sz="1000" kern="1200" dirty="0"/>
        </a:p>
      </dsp:txBody>
      <dsp:txXfrm>
        <a:off x="4964263" y="1514310"/>
        <a:ext cx="737459" cy="457887"/>
      </dsp:txXfrm>
    </dsp:sp>
    <dsp:sp modelId="{44AB2895-5753-4FE6-82C5-78CF221D7D55}">
      <dsp:nvSpPr>
        <dsp:cNvPr id="0" name=""/>
        <dsp:cNvSpPr/>
      </dsp:nvSpPr>
      <dsp:spPr>
        <a:xfrm>
          <a:off x="4864913" y="2128356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3AA8D6-C5BC-4351-B227-A82F4952D1FB}">
      <dsp:nvSpPr>
        <dsp:cNvPr id="0" name=""/>
        <dsp:cNvSpPr/>
      </dsp:nvSpPr>
      <dsp:spPr>
        <a:xfrm>
          <a:off x="4950018" y="2209206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Dmfstord</a:t>
          </a:r>
          <a:endParaRPr lang="de-DE" sz="1000" kern="1200" dirty="0"/>
        </a:p>
      </dsp:txBody>
      <dsp:txXfrm>
        <a:off x="4964263" y="2223451"/>
        <a:ext cx="737459" cy="457887"/>
      </dsp:txXfrm>
    </dsp:sp>
    <dsp:sp modelId="{87B667B1-FE2B-47F0-A4BB-27B0E8087544}">
      <dsp:nvSpPr>
        <dsp:cNvPr id="0" name=""/>
        <dsp:cNvSpPr/>
      </dsp:nvSpPr>
      <dsp:spPr>
        <a:xfrm>
          <a:off x="4864913" y="2837498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90795F-FD33-4D07-BFBD-276904ED183B}">
      <dsp:nvSpPr>
        <dsp:cNvPr id="0" name=""/>
        <dsp:cNvSpPr/>
      </dsp:nvSpPr>
      <dsp:spPr>
        <a:xfrm>
          <a:off x="4950018" y="2918348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Dmfstorg</a:t>
          </a:r>
          <a:endParaRPr lang="de-DE" sz="1000" kern="1200" dirty="0"/>
        </a:p>
      </dsp:txBody>
      <dsp:txXfrm>
        <a:off x="4964263" y="2932593"/>
        <a:ext cx="737459" cy="457887"/>
      </dsp:txXfrm>
    </dsp:sp>
    <dsp:sp modelId="{DC8E4C3E-3309-4A54-847F-DC16D285D157}">
      <dsp:nvSpPr>
        <dsp:cNvPr id="0" name=""/>
        <dsp:cNvSpPr/>
      </dsp:nvSpPr>
      <dsp:spPr>
        <a:xfrm>
          <a:off x="4864913" y="3546639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3FB03D-B01B-4768-AF0D-75125D9B046A}">
      <dsp:nvSpPr>
        <dsp:cNvPr id="0" name=""/>
        <dsp:cNvSpPr/>
      </dsp:nvSpPr>
      <dsp:spPr>
        <a:xfrm>
          <a:off x="4950018" y="3627490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Dmfstors</a:t>
          </a:r>
          <a:endParaRPr lang="de-DE" sz="1000" kern="1200" dirty="0"/>
        </a:p>
      </dsp:txBody>
      <dsp:txXfrm>
        <a:off x="4964263" y="3641735"/>
        <a:ext cx="737459" cy="457887"/>
      </dsp:txXfrm>
    </dsp:sp>
    <dsp:sp modelId="{5A849D4A-725A-4E5D-A0AD-0084B226002A}">
      <dsp:nvSpPr>
        <dsp:cNvPr id="0" name=""/>
        <dsp:cNvSpPr/>
      </dsp:nvSpPr>
      <dsp:spPr>
        <a:xfrm>
          <a:off x="5801073" y="710073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386030-D9EA-4A30-8C09-CBD8FCE83A89}">
      <dsp:nvSpPr>
        <dsp:cNvPr id="0" name=""/>
        <dsp:cNvSpPr/>
      </dsp:nvSpPr>
      <dsp:spPr>
        <a:xfrm>
          <a:off x="5886179" y="790923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Dmftdmpc</a:t>
          </a:r>
          <a:endParaRPr lang="de-DE" sz="1000" kern="1200" dirty="0"/>
        </a:p>
      </dsp:txBody>
      <dsp:txXfrm>
        <a:off x="5900424" y="805168"/>
        <a:ext cx="737459" cy="457887"/>
      </dsp:txXfrm>
    </dsp:sp>
    <dsp:sp modelId="{EA4289B0-49FD-4A0A-B192-1551DC831C58}">
      <dsp:nvSpPr>
        <dsp:cNvPr id="0" name=""/>
        <dsp:cNvSpPr/>
      </dsp:nvSpPr>
      <dsp:spPr>
        <a:xfrm>
          <a:off x="5801073" y="1419215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311D3-0EAF-4EA7-B4F2-12121A901E44}">
      <dsp:nvSpPr>
        <dsp:cNvPr id="0" name=""/>
        <dsp:cNvSpPr/>
      </dsp:nvSpPr>
      <dsp:spPr>
        <a:xfrm>
          <a:off x="5886179" y="1500065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Dmftdmpd</a:t>
          </a:r>
          <a:endParaRPr lang="de-DE" sz="1000" kern="1200" dirty="0"/>
        </a:p>
      </dsp:txBody>
      <dsp:txXfrm>
        <a:off x="5900424" y="1514310"/>
        <a:ext cx="737459" cy="457887"/>
      </dsp:txXfrm>
    </dsp:sp>
    <dsp:sp modelId="{AC1E9D08-BCDB-4121-BA75-D918E7247678}">
      <dsp:nvSpPr>
        <dsp:cNvPr id="0" name=""/>
        <dsp:cNvSpPr/>
      </dsp:nvSpPr>
      <dsp:spPr>
        <a:xfrm>
          <a:off x="5801073" y="2128356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16F76A-5DB4-4018-B33E-C4D93DD944B5}">
      <dsp:nvSpPr>
        <dsp:cNvPr id="0" name=""/>
        <dsp:cNvSpPr/>
      </dsp:nvSpPr>
      <dsp:spPr>
        <a:xfrm>
          <a:off x="5886179" y="2209206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Dmftrdd</a:t>
          </a:r>
          <a:endParaRPr lang="de-DE" sz="1000" kern="1200" dirty="0"/>
        </a:p>
      </dsp:txBody>
      <dsp:txXfrm>
        <a:off x="5900424" y="2223451"/>
        <a:ext cx="737459" cy="457887"/>
      </dsp:txXfrm>
    </dsp:sp>
    <dsp:sp modelId="{12022AC7-B7B6-42C5-BA22-AD1C7A966BF6}">
      <dsp:nvSpPr>
        <dsp:cNvPr id="0" name=""/>
        <dsp:cNvSpPr/>
      </dsp:nvSpPr>
      <dsp:spPr>
        <a:xfrm>
          <a:off x="5875799" y="2842605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23FD7E-43B5-4666-A5D0-BB2FD083F74D}">
      <dsp:nvSpPr>
        <dsp:cNvPr id="0" name=""/>
        <dsp:cNvSpPr/>
      </dsp:nvSpPr>
      <dsp:spPr>
        <a:xfrm>
          <a:off x="5960905" y="2923455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Dmftrdt</a:t>
          </a:r>
          <a:endParaRPr lang="de-DE" sz="1000" kern="1200" dirty="0"/>
        </a:p>
      </dsp:txBody>
      <dsp:txXfrm>
        <a:off x="5975150" y="2937700"/>
        <a:ext cx="737459" cy="457887"/>
      </dsp:txXfrm>
    </dsp:sp>
    <dsp:sp modelId="{49F6117C-CEC0-4334-B27E-292B23BA5389}">
      <dsp:nvSpPr>
        <dsp:cNvPr id="0" name=""/>
        <dsp:cNvSpPr/>
      </dsp:nvSpPr>
      <dsp:spPr>
        <a:xfrm>
          <a:off x="5801073" y="3546639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D7836-668A-4928-AD0D-4247CD520634}">
      <dsp:nvSpPr>
        <dsp:cNvPr id="0" name=""/>
        <dsp:cNvSpPr/>
      </dsp:nvSpPr>
      <dsp:spPr>
        <a:xfrm>
          <a:off x="5886179" y="3627490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Dmftermt</a:t>
          </a:r>
          <a:endParaRPr lang="de-DE" sz="1000" kern="1200" dirty="0"/>
        </a:p>
      </dsp:txBody>
      <dsp:txXfrm>
        <a:off x="5900424" y="3641735"/>
        <a:ext cx="737459" cy="457887"/>
      </dsp:txXfrm>
    </dsp:sp>
    <dsp:sp modelId="{99BA7EC6-A5A6-41CB-B44D-6C3876F5098B}">
      <dsp:nvSpPr>
        <dsp:cNvPr id="0" name=""/>
        <dsp:cNvSpPr/>
      </dsp:nvSpPr>
      <dsp:spPr>
        <a:xfrm>
          <a:off x="6737234" y="710073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92624B-1EF6-40B3-9F28-71D3F6F05A8B}">
      <dsp:nvSpPr>
        <dsp:cNvPr id="0" name=""/>
        <dsp:cNvSpPr/>
      </dsp:nvSpPr>
      <dsp:spPr>
        <a:xfrm>
          <a:off x="6822339" y="790923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Dmfuseru</a:t>
          </a:r>
          <a:endParaRPr lang="de-DE" sz="1000" kern="1200" dirty="0"/>
        </a:p>
      </dsp:txBody>
      <dsp:txXfrm>
        <a:off x="6836584" y="805168"/>
        <a:ext cx="737459" cy="457887"/>
      </dsp:txXfrm>
    </dsp:sp>
    <dsp:sp modelId="{20C1E830-85D5-40DC-A518-78DF1AEFFC95}">
      <dsp:nvSpPr>
        <dsp:cNvPr id="0" name=""/>
        <dsp:cNvSpPr/>
      </dsp:nvSpPr>
      <dsp:spPr>
        <a:xfrm>
          <a:off x="6737234" y="1419215"/>
          <a:ext cx="765949" cy="48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0C1255-10B7-43E5-B73A-F0CB46936F42}">
      <dsp:nvSpPr>
        <dsp:cNvPr id="0" name=""/>
        <dsp:cNvSpPr/>
      </dsp:nvSpPr>
      <dsp:spPr>
        <a:xfrm>
          <a:off x="6822339" y="1500065"/>
          <a:ext cx="765949" cy="486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Dmfvtamv</a:t>
          </a:r>
          <a:endParaRPr lang="de-DE" sz="1000" kern="1200" dirty="0"/>
        </a:p>
      </dsp:txBody>
      <dsp:txXfrm>
        <a:off x="6836584" y="1514310"/>
        <a:ext cx="737459" cy="4578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4958" cy="496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13" tIns="46557" rIns="93113" bIns="4655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8" y="1"/>
            <a:ext cx="2944958" cy="496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13" tIns="46557" rIns="93113" bIns="4655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6" y="4714507"/>
            <a:ext cx="5438464" cy="4467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13" tIns="46557" rIns="93113" bIns="465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 smtClean="0"/>
              <a:t>Textmasterformate durch Klicken bearbeiten</a:t>
            </a:r>
          </a:p>
          <a:p>
            <a:pPr lvl="1"/>
            <a:r>
              <a:rPr lang="de-DE" altLang="de-DE" noProof="0" smtClean="0"/>
              <a:t>Zweite Ebene</a:t>
            </a:r>
          </a:p>
          <a:p>
            <a:pPr lvl="2"/>
            <a:r>
              <a:rPr lang="de-DE" altLang="de-DE" noProof="0" smtClean="0"/>
              <a:t>Dritte Ebene</a:t>
            </a:r>
          </a:p>
          <a:p>
            <a:pPr lvl="3"/>
            <a:r>
              <a:rPr lang="de-DE" altLang="de-DE" noProof="0" smtClean="0"/>
              <a:t>Vierte Ebene</a:t>
            </a:r>
          </a:p>
          <a:p>
            <a:pPr lvl="4"/>
            <a:r>
              <a:rPr lang="de-DE" altLang="de-DE" noProof="0" smtClean="0"/>
              <a:t>Fünfte Ebene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014"/>
            <a:ext cx="2944958" cy="496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13" tIns="46557" rIns="93113" bIns="4655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8" y="9429014"/>
            <a:ext cx="2944958" cy="496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13" tIns="46557" rIns="93113" bIns="4655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EC34EBF-702D-410F-92D7-259B01DD3416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243344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56546" indent="-29097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63917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29484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95050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606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26184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91751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573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4568928-90F3-4FB4-8D54-5F0A11C0F76A}" type="slidenum">
              <a:rPr lang="de-DE" altLang="de-DE" smtClean="0">
                <a:latin typeface="Arial" panose="020B0604020202020204" pitchFamily="34" charset="0"/>
              </a:rPr>
              <a:pPr/>
              <a:t>1</a:t>
            </a:fld>
            <a:endParaRPr lang="de-DE" altLang="de-DE" dirty="0" smtClean="0">
              <a:latin typeface="Arial" panose="020B0604020202020204" pitchFamily="34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dirty="0" smtClean="0"/>
          </a:p>
        </p:txBody>
      </p:sp>
    </p:spTree>
    <p:extLst>
      <p:ext uri="{BB962C8B-B14F-4D97-AF65-F5344CB8AC3E}">
        <p14:creationId xmlns:p14="http://schemas.microsoft.com/office/powerpoint/2010/main" val="18614574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56546" indent="-29097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63917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29484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95050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606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26184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91751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573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0E6BB75-21F0-43D5-A96C-9E2EB8415673}" type="slidenum">
              <a:rPr lang="de-DE" altLang="de-DE" smtClean="0">
                <a:latin typeface="Arial" panose="020B0604020202020204" pitchFamily="34" charset="0"/>
              </a:rPr>
              <a:pPr/>
              <a:t>46</a:t>
            </a:fld>
            <a:endParaRPr lang="de-DE" altLang="de-DE" dirty="0" smtClean="0">
              <a:latin typeface="Arial" panose="020B0604020202020204" pitchFamily="34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 smtClean="0"/>
              <a:t>Ich habe nur einige wenige rausgesucht.</a:t>
            </a:r>
          </a:p>
        </p:txBody>
      </p:sp>
    </p:spTree>
    <p:extLst>
      <p:ext uri="{BB962C8B-B14F-4D97-AF65-F5344CB8AC3E}">
        <p14:creationId xmlns:p14="http://schemas.microsoft.com/office/powerpoint/2010/main" val="40099197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CBE1F-C37A-4B4C-82A5-07526173B83A}" type="slidenum">
              <a:rPr lang="en-US" smtClean="0"/>
              <a:pPr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5908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CBE1F-C37A-4B4C-82A5-07526173B83A}" type="slidenum">
              <a:rPr lang="en-US" smtClean="0"/>
              <a:pPr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8858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CBE1F-C37A-4B4C-82A5-07526173B83A}" type="slidenum">
              <a:rPr lang="en-US" smtClean="0"/>
              <a:pPr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1735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56546" indent="-29097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63917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29484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95050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606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26184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91751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573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0C1ECF2-CDB0-4936-816C-A2069531B9C0}" type="slidenum">
              <a:rPr lang="de-DE" altLang="de-DE" smtClean="0">
                <a:latin typeface="Arial" panose="020B0604020202020204" pitchFamily="34" charset="0"/>
              </a:rPr>
              <a:pPr/>
              <a:t>72</a:t>
            </a:fld>
            <a:endParaRPr lang="de-DE" altLang="de-DE" dirty="0" smtClean="0">
              <a:latin typeface="Arial" panose="020B0604020202020204" pitchFamily="34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dirty="0" smtClean="0"/>
          </a:p>
        </p:txBody>
      </p:sp>
    </p:spTree>
    <p:extLst>
      <p:ext uri="{BB962C8B-B14F-4D97-AF65-F5344CB8AC3E}">
        <p14:creationId xmlns:p14="http://schemas.microsoft.com/office/powerpoint/2010/main" val="3479719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dirty="0" smtClean="0"/>
          </a:p>
        </p:txBody>
      </p:sp>
      <p:sp>
        <p:nvSpPr>
          <p:cNvPr id="922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56546" indent="-29097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63917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29484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95050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606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26184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91751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573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F55CF05-9009-40B0-9FC9-D02209203350}" type="slidenum">
              <a:rPr lang="de-DE" altLang="de-DE" smtClean="0">
                <a:latin typeface="Arial" panose="020B0604020202020204" pitchFamily="34" charset="0"/>
              </a:rPr>
              <a:pPr/>
              <a:t>4</a:t>
            </a:fld>
            <a:endParaRPr lang="de-DE" altLang="de-DE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869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56546" indent="-29097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63917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29484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95050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606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26184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91751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573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4F5508E-08C1-40B0-8BFD-D673A678F7F9}" type="slidenum">
              <a:rPr lang="de-DE" altLang="de-DE" smtClean="0">
                <a:latin typeface="Arial" panose="020B0604020202020204" pitchFamily="34" charset="0"/>
              </a:rPr>
              <a:pPr/>
              <a:t>5</a:t>
            </a:fld>
            <a:endParaRPr lang="de-DE" altLang="de-DE" dirty="0" smtClean="0">
              <a:latin typeface="Arial" panose="020B0604020202020204" pitchFamily="34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 smtClean="0"/>
              <a:t>Ein Teil der Statistik Werte werden auch über die Transaction STAT erzeugt. Beachte Open/Close, Shutdown usw. </a:t>
            </a:r>
          </a:p>
          <a:p>
            <a:pPr eaLnBrk="1" hangingPunct="1"/>
            <a:r>
              <a:rPr lang="de-DE" altLang="de-DE" dirty="0" smtClean="0"/>
              <a:t>Transaction STAT schreibt auf TD. DMF schreibt auf VSAM Datatspaces. Dataspaces arbeiten mit der Swap Methode.</a:t>
            </a:r>
          </a:p>
          <a:p>
            <a:pPr eaLnBrk="1" hangingPunct="1"/>
            <a:endParaRPr lang="de-DE" altLang="de-DE" dirty="0" smtClean="0"/>
          </a:p>
        </p:txBody>
      </p:sp>
    </p:spTree>
    <p:extLst>
      <p:ext uri="{BB962C8B-B14F-4D97-AF65-F5344CB8AC3E}">
        <p14:creationId xmlns:p14="http://schemas.microsoft.com/office/powerpoint/2010/main" val="27283103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C34EBF-702D-410F-92D7-259B01DD3416}" type="slidenum">
              <a:rPr lang="de-DE" altLang="de-DE" smtClean="0"/>
              <a:pPr>
                <a:defRPr/>
              </a:pPr>
              <a:t>8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8414415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56546" indent="-29097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63917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29484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95050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606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26184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91751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573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16E3968-2805-401F-9464-E46FD87C2754}" type="slidenum">
              <a:rPr lang="de-DE" altLang="de-DE" smtClean="0">
                <a:latin typeface="Arial" panose="020B0604020202020204" pitchFamily="34" charset="0"/>
              </a:rPr>
              <a:pPr/>
              <a:t>10</a:t>
            </a:fld>
            <a:endParaRPr lang="de-DE" altLang="de-DE" dirty="0" smtClean="0"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 smtClean="0"/>
              <a:t>Zwei eigenständige Anwendungen DMF und CICS-Statistik.</a:t>
            </a:r>
          </a:p>
        </p:txBody>
      </p:sp>
    </p:spTree>
    <p:extLst>
      <p:ext uri="{BB962C8B-B14F-4D97-AF65-F5344CB8AC3E}">
        <p14:creationId xmlns:p14="http://schemas.microsoft.com/office/powerpoint/2010/main" val="12671063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56546" indent="-29097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63917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29484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95050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606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26184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91751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573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F5853C0-BD4C-418A-9CE2-744C58514277}" type="slidenum">
              <a:rPr lang="de-DE" altLang="de-DE" smtClean="0">
                <a:latin typeface="Arial" panose="020B0604020202020204" pitchFamily="34" charset="0"/>
              </a:rPr>
              <a:pPr/>
              <a:t>20</a:t>
            </a:fld>
            <a:endParaRPr lang="de-DE" altLang="de-DE" dirty="0" smtClean="0">
              <a:latin typeface="Arial" panose="020B0604020202020204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 smtClean="0"/>
              <a:t>DMF ist gestartet. Was kann ich machen ?</a:t>
            </a:r>
          </a:p>
        </p:txBody>
      </p:sp>
    </p:spTree>
    <p:extLst>
      <p:ext uri="{BB962C8B-B14F-4D97-AF65-F5344CB8AC3E}">
        <p14:creationId xmlns:p14="http://schemas.microsoft.com/office/powerpoint/2010/main" val="11903475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56546" indent="-29097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63917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29484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95050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606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26184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91751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573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37E4B07-D3FC-4379-B203-4DB166D41CE5}" type="slidenum">
              <a:rPr lang="de-DE" altLang="de-DE" smtClean="0">
                <a:latin typeface="Arial" panose="020B0604020202020204" pitchFamily="34" charset="0"/>
              </a:rPr>
              <a:pPr/>
              <a:t>27</a:t>
            </a:fld>
            <a:endParaRPr lang="de-DE" altLang="de-DE" dirty="0" smtClean="0">
              <a:latin typeface="Arial" panose="020B0604020202020204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 smtClean="0"/>
              <a:t>Folgende Tätigkeiten nach archivieren durchführen. Einzelheiten im nächsten Abschnitt.</a:t>
            </a:r>
          </a:p>
        </p:txBody>
      </p:sp>
    </p:spTree>
    <p:extLst>
      <p:ext uri="{BB962C8B-B14F-4D97-AF65-F5344CB8AC3E}">
        <p14:creationId xmlns:p14="http://schemas.microsoft.com/office/powerpoint/2010/main" val="8632353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56546" indent="-29097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63917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29484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95050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606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26184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91751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573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4A9B608-3C57-4E98-A401-CF15CDD14101}" type="slidenum">
              <a:rPr lang="de-DE" altLang="de-DE" smtClean="0">
                <a:latin typeface="Arial" panose="020B0604020202020204" pitchFamily="34" charset="0"/>
              </a:rPr>
              <a:pPr/>
              <a:t>36</a:t>
            </a:fld>
            <a:endParaRPr lang="de-DE" altLang="de-DE" dirty="0" smtClean="0">
              <a:latin typeface="Arial" panose="020B0604020202020204" pitchFamily="34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 smtClean="0"/>
              <a:t>Es können z.B Monate oder tage verschiedener Jahre verglichen.</a:t>
            </a:r>
          </a:p>
        </p:txBody>
      </p:sp>
    </p:spTree>
    <p:extLst>
      <p:ext uri="{BB962C8B-B14F-4D97-AF65-F5344CB8AC3E}">
        <p14:creationId xmlns:p14="http://schemas.microsoft.com/office/powerpoint/2010/main" val="1984917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56546" indent="-29097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63917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29484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95050" indent="-23278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606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26184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91751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57317" indent="-23278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BD9DA5D-E751-4DD9-B699-B38725D35199}" type="slidenum">
              <a:rPr lang="de-DE" altLang="de-DE" smtClean="0">
                <a:latin typeface="Arial" panose="020B0604020202020204" pitchFamily="34" charset="0"/>
              </a:rPr>
              <a:pPr/>
              <a:t>40</a:t>
            </a:fld>
            <a:endParaRPr lang="de-DE" altLang="de-DE" dirty="0" smtClean="0">
              <a:latin typeface="Arial" panose="020B0604020202020204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 smtClean="0"/>
              <a:t>Da die Daten aller CICS'e eines VSE's in einer Datei gesammelt werden, kann bei Bedarf hier eine Selection durchgeführt werden.</a:t>
            </a:r>
          </a:p>
        </p:txBody>
      </p:sp>
    </p:spTree>
    <p:extLst>
      <p:ext uri="{BB962C8B-B14F-4D97-AF65-F5344CB8AC3E}">
        <p14:creationId xmlns:p14="http://schemas.microsoft.com/office/powerpoint/2010/main" val="3789040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de-DE" altLang="de-DE" dirty="0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de-DE" altLang="de-DE" dirty="0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de-DE" altLang="de-DE" dirty="0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de-DE" altLang="de-DE" dirty="0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de-DE" altLang="de-DE" dirty="0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de-DE" altLang="de-DE" dirty="0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de-DE" altLang="de-DE" dirty="0" smtClean="0"/>
            </a:p>
          </p:txBody>
        </p:sp>
      </p:grpSp>
      <p:sp>
        <p:nvSpPr>
          <p:cNvPr id="92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altLang="de-DE" noProof="0" smtClean="0"/>
              <a:t>Titelmasterformat durch Klicken bearbeiten</a:t>
            </a:r>
          </a:p>
        </p:txBody>
      </p:sp>
      <p:sp>
        <p:nvSpPr>
          <p:cNvPr id="922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de-DE" altLang="de-DE" noProof="0" smtClean="0"/>
              <a:t>Formatvorlage des Untertitelmasters durch Klicken bearbeiten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7B1B0602-77A6-4595-8E59-EC7D6BDDEEA6}" type="datetime1">
              <a:rPr lang="de-DE" altLang="de-DE" smtClean="0"/>
              <a:t>12.05.2017</a:t>
            </a:fld>
            <a:endParaRPr lang="de-DE" altLang="de-DE" dirty="0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de-DE" altLang="de-DE" smtClean="0"/>
              <a:t>Course Koblenz</a:t>
            </a:r>
            <a:endParaRPr lang="de-DE" altLang="de-DE" dirty="0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964A3189-1DBB-43F9-A836-BD81D376CB32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671165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4DCE7-EDA6-4AB8-8CF7-94EB24378FA2}" type="datetime1">
              <a:rPr lang="de-DE" altLang="de-DE" smtClean="0"/>
              <a:t>12.05.2017</a:t>
            </a:fld>
            <a:endParaRPr lang="de-DE" altLang="de-DE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Course Koblenz</a:t>
            </a:r>
            <a:endParaRPr lang="de-DE" altLang="de-DE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92F25-2143-4571-8A2D-25A8B817D2EC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245969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01C92-16DE-4582-AC29-7B20574B221A}" type="datetime1">
              <a:rPr lang="de-DE" altLang="de-DE" smtClean="0"/>
              <a:t>12.05.2017</a:t>
            </a:fld>
            <a:endParaRPr lang="de-DE" altLang="de-DE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Course Koblenz</a:t>
            </a:r>
            <a:endParaRPr lang="de-DE" altLang="de-DE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DD5DE-031F-4A62-A840-C94A512A6720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313098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A45A4-59FC-4984-8347-36275ED074BB}" type="datetime1">
              <a:rPr lang="de-DE" altLang="de-DE" smtClean="0"/>
              <a:t>12.05.2017</a:t>
            </a:fld>
            <a:endParaRPr lang="de-DE" altLang="de-DE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Course Koblenz</a:t>
            </a:r>
            <a:endParaRPr lang="de-DE" altLang="de-DE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7111E-38CA-47F6-961E-6842D424C818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787795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8D91B-8AD9-4CA1-89F0-AE2E031ACD1E}" type="datetime1">
              <a:rPr lang="de-DE" altLang="de-DE" smtClean="0"/>
              <a:t>12.05.2017</a:t>
            </a:fld>
            <a:endParaRPr lang="de-DE" altLang="de-DE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Course Koblenz</a:t>
            </a:r>
            <a:endParaRPr lang="de-DE" altLang="de-DE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6EEB4-1F9A-47FA-A68C-E0751EB64F3C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70520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1EDF9-27F3-4CD8-80A1-C111A028CDC0}" type="datetime1">
              <a:rPr lang="de-DE" altLang="de-DE" smtClean="0"/>
              <a:t>12.05.2017</a:t>
            </a:fld>
            <a:endParaRPr lang="de-DE" altLang="de-DE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Course Koblenz</a:t>
            </a:r>
            <a:endParaRPr lang="de-DE" altLang="de-DE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56BFB-3CD0-4432-B333-C4E8900516EA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69825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E0596-A706-451A-B3FA-FFCD91450B38}" type="datetime1">
              <a:rPr lang="de-DE" altLang="de-DE" smtClean="0"/>
              <a:t>12.05.2017</a:t>
            </a:fld>
            <a:endParaRPr lang="de-DE" altLang="de-DE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Course Koblenz</a:t>
            </a:r>
            <a:endParaRPr lang="de-DE" altLang="de-DE" dirty="0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748D7-B8F8-450B-A967-C0C21C33326E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70576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40CE1-0F11-4F63-8815-C5BFB3DFCD40}" type="datetime1">
              <a:rPr lang="de-DE" altLang="de-DE" smtClean="0"/>
              <a:t>12.05.2017</a:t>
            </a:fld>
            <a:endParaRPr lang="de-DE" altLang="de-DE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Course Koblenz</a:t>
            </a:r>
            <a:endParaRPr lang="de-DE" altLang="de-DE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A6125-8C99-403E-8585-D7B9A0D64C67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747770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5B740-A148-49C1-8973-2856555EBD74}" type="datetime1">
              <a:rPr lang="de-DE" altLang="de-DE" smtClean="0"/>
              <a:t>12.05.2017</a:t>
            </a:fld>
            <a:endParaRPr lang="de-DE" altLang="de-DE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Course Koblenz</a:t>
            </a:r>
            <a:endParaRPr lang="de-DE" altLang="de-DE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9F197-B511-40C3-929B-354045DCEA47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18955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7D566-247B-4269-876D-7B2EF520A992}" type="datetime1">
              <a:rPr lang="de-DE" altLang="de-DE" smtClean="0"/>
              <a:t>12.05.2017</a:t>
            </a:fld>
            <a:endParaRPr lang="de-DE" altLang="de-DE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Course Koblenz</a:t>
            </a:r>
            <a:endParaRPr lang="de-DE" altLang="de-DE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86199-C7EF-4328-AB4D-64C2094E7C6A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103882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B5C25-B14E-4C60-8AF3-22E62DD6DD1A}" type="datetime1">
              <a:rPr lang="de-DE" altLang="de-DE" smtClean="0"/>
              <a:t>12.05.2017</a:t>
            </a:fld>
            <a:endParaRPr lang="de-DE" altLang="de-DE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Course Koblenz</a:t>
            </a:r>
            <a:endParaRPr lang="de-DE" altLang="de-DE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E0E99-EEDF-4562-8C18-89CC00032D92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682852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de-DE" altLang="de-DE" sz="2400" dirty="0" smtClean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de-DE" altLang="de-DE" sz="2400" dirty="0" smtClean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de-DE" altLang="de-DE" sz="2400" dirty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de-DE" altLang="de-DE" sz="2400" dirty="0" smtClean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de-DE" altLang="de-DE" sz="2400" dirty="0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de-DE" altLang="de-DE" sz="2400" dirty="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de-DE" altLang="de-DE" sz="2400" dirty="0" smtClean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820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E689327D-CD49-4D58-B500-AF445EC9BC65}" type="datetime1">
              <a:rPr lang="de-DE" altLang="de-DE" smtClean="0"/>
              <a:t>12.05.2017</a:t>
            </a:fld>
            <a:endParaRPr lang="de-DE" altLang="de-DE" dirty="0"/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de-DE" altLang="de-DE" smtClean="0"/>
              <a:t>Course Koblenz</a:t>
            </a:r>
            <a:endParaRPr lang="de-DE" altLang="de-DE" dirty="0"/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7E15334-6FD1-4349-A8A6-F3C5A6B6A4D6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42BB478-6545-4E9C-9226-ED6C481E5940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409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410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75488" y="6243638"/>
            <a:ext cx="19050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FDEEB59-8AED-47DA-9358-C064D32E50CD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de-DE" altLang="de-DE" sz="1400" dirty="0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188913"/>
            <a:ext cx="7793038" cy="1462087"/>
          </a:xfrm>
        </p:spPr>
        <p:txBody>
          <a:bodyPr/>
          <a:lstStyle/>
          <a:p>
            <a:pPr eaLnBrk="1" hangingPunct="1"/>
            <a:r>
              <a:rPr lang="de-DE" altLang="de-DE" sz="4000" dirty="0" smtClean="0"/>
              <a:t>Erfahrung mit CICS-DMF Statistik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 einer Anwendung</a:t>
            </a:r>
          </a:p>
          <a:p>
            <a:pPr eaLnBrk="1" hangingPunct="1"/>
            <a:endParaRPr lang="de-DE" altLang="de-DE" dirty="0" smtClean="0"/>
          </a:p>
          <a:p>
            <a:pPr eaLnBrk="1" hangingPunct="1"/>
            <a:r>
              <a:rPr lang="de-DE" altLang="de-DE" dirty="0" smtClean="0"/>
              <a:t>Die Erfahrung eines Beraters</a:t>
            </a:r>
          </a:p>
        </p:txBody>
      </p:sp>
      <p:pic>
        <p:nvPicPr>
          <p:cNvPr id="4103" name="Picture 4" descr="syst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4581525"/>
            <a:ext cx="19050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502E5F3-707E-4F46-B6E6-93754E6C9489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15363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1536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55E3D1D-59B7-48C4-9073-A8B2E1060631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de-DE" altLang="de-DE" sz="1400" dirty="0" smtClean="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Aufbau/Implementierung (1)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DMF braucht eine eigene Partion</a:t>
            </a:r>
          </a:p>
          <a:p>
            <a:pPr eaLnBrk="1" hangingPunct="1"/>
            <a:r>
              <a:rPr lang="de-DE" altLang="de-DE" dirty="0" smtClean="0"/>
              <a:t>Durch starten von DMF werden Daten von allen CICS'en je VSE gesammelt </a:t>
            </a:r>
          </a:p>
          <a:p>
            <a:pPr eaLnBrk="1" hangingPunct="1"/>
            <a:r>
              <a:rPr lang="de-DE" altLang="de-DE" dirty="0" smtClean="0"/>
              <a:t>Starten in </a:t>
            </a:r>
            <a:r>
              <a:rPr lang="de-DE" altLang="de-DE" dirty="0"/>
              <a:t>CICS durch STATRCD=ON</a:t>
            </a:r>
            <a:r>
              <a:rPr lang="de-DE" altLang="de-DE" dirty="0" smtClean="0"/>
              <a:t> </a:t>
            </a:r>
          </a:p>
          <a:p>
            <a:pPr eaLnBrk="1" hangingPunct="1"/>
            <a:r>
              <a:rPr lang="de-DE" altLang="de-DE" dirty="0" smtClean="0"/>
              <a:t>Folgende Meldung erscheint beim CICS-Start nicht mehr</a:t>
            </a:r>
          </a:p>
          <a:p>
            <a:pPr lvl="1" eaLnBrk="1" hangingPunct="1"/>
            <a:r>
              <a:rPr lang="en-US" altLang="de-DE" dirty="0" smtClean="0"/>
              <a:t>DFHST0103 CICSPROD A DMF error has occurred with return code X'10'</a:t>
            </a:r>
            <a:endParaRPr lang="de-DE" alt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AECFBF7-4550-40A7-90F2-BB9C0C07ED88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17411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1741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C393425-1AF2-4360-9A9B-8E7A89EFB1AE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de-DE" altLang="de-DE" sz="1400" dirty="0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Aufbau/Implementierung (2)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de-DE" altLang="de-DE" dirty="0" smtClean="0"/>
          </a:p>
          <a:p>
            <a:pPr eaLnBrk="1" hangingPunct="1"/>
            <a:r>
              <a:rPr lang="de-DE" altLang="de-DE" dirty="0" smtClean="0"/>
              <a:t>DMF Verarbeitung mit Utility DFHDFOU </a:t>
            </a:r>
          </a:p>
          <a:p>
            <a:pPr eaLnBrk="1" hangingPunct="1"/>
            <a:r>
              <a:rPr lang="de-DE" altLang="de-DE" dirty="0" smtClean="0"/>
              <a:t>Auswertungen mit Programm DFHSTUP</a:t>
            </a:r>
          </a:p>
          <a:p>
            <a:pPr eaLnBrk="1" hangingPunct="1"/>
            <a:r>
              <a:rPr lang="de-DE" altLang="de-DE" dirty="0" smtClean="0"/>
              <a:t>Weiterverarbeitung mit User Programm Beispiel in DFH$MOLS (Monitoring) </a:t>
            </a:r>
          </a:p>
          <a:p>
            <a:pPr eaLnBrk="1" hangingPunct="1"/>
            <a:r>
              <a:rPr lang="de-DE" altLang="de-DE" dirty="0" smtClean="0"/>
              <a:t>Eigene Anwendungen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093D633-B17B-4011-9800-1B8658EE370A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18435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1843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ABF1777-8670-4E7C-B6A4-3768066395A5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de-DE" altLang="de-DE" sz="1400" dirty="0" smtClean="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Aufbau/Implementierung (3)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Folgende Jobs sind erforderlich</a:t>
            </a:r>
          </a:p>
          <a:p>
            <a:pPr lvl="1" eaLnBrk="1" hangingPunct="1"/>
            <a:r>
              <a:rPr lang="de-DE" altLang="de-DE" dirty="0" smtClean="0"/>
              <a:t>DMF Startup Tabelle (DFHDMFSP Lib 59)</a:t>
            </a:r>
          </a:p>
          <a:p>
            <a:pPr lvl="1" eaLnBrk="1" hangingPunct="1"/>
            <a:r>
              <a:rPr lang="de-DE" altLang="de-DE" dirty="0" smtClean="0"/>
              <a:t>DMF Startup Job (SKDMFST Lib 59)</a:t>
            </a:r>
          </a:p>
          <a:p>
            <a:pPr lvl="1" eaLnBrk="1" hangingPunct="1"/>
            <a:r>
              <a:rPr lang="de-DE" altLang="de-DE" dirty="0" smtClean="0"/>
              <a:t>DMF Delete/Define Cluster</a:t>
            </a:r>
          </a:p>
          <a:p>
            <a:pPr lvl="1" eaLnBrk="1" hangingPunct="1"/>
            <a:r>
              <a:rPr lang="de-DE" altLang="de-DE" dirty="0" smtClean="0"/>
              <a:t>DMF Init VSAM Cluster</a:t>
            </a:r>
          </a:p>
          <a:p>
            <a:pPr lvl="1" eaLnBrk="1" hangingPunct="1"/>
            <a:r>
              <a:rPr lang="de-DE" altLang="de-DE" dirty="0" smtClean="0"/>
              <a:t>DMF Auswertungs-Job (SKDMFPR Lib 59)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28890B3-EA98-4E7A-A037-B4FD1114582F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1945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1946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211DCB-2183-4C87-977A-B70F2CB15D3A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de-DE" altLang="de-DE" sz="1400" dirty="0" smtClean="0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Aufbau/Implementierung  (4)	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CICS Tabelle SIT anpassen</a:t>
            </a:r>
          </a:p>
          <a:p>
            <a:pPr eaLnBrk="1" hangingPunct="1">
              <a:buSzTx/>
              <a:buFont typeface="Wingdings" panose="05000000000000000000" pitchFamily="2" charset="2"/>
              <a:buNone/>
            </a:pPr>
            <a:endParaRPr lang="de-DE" altLang="de-DE" sz="1200" dirty="0" smtClean="0">
              <a:latin typeface="Courier New" panose="02070309020205020404" pitchFamily="49" charset="0"/>
            </a:endParaRPr>
          </a:p>
          <a:p>
            <a:pPr eaLnBrk="1" hangingPunct="1">
              <a:buSzTx/>
              <a:buNone/>
            </a:pPr>
            <a:endParaRPr lang="de-DE" altLang="de-DE" sz="1200" dirty="0" smtClean="0">
              <a:latin typeface="Courier New" panose="02070309020205020404" pitchFamily="49" charset="0"/>
            </a:endParaRPr>
          </a:p>
          <a:p>
            <a:pPr eaLnBrk="1" hangingPunct="1">
              <a:buSzTx/>
              <a:buNone/>
            </a:pPr>
            <a:r>
              <a:rPr lang="de-DE" altLang="de-DE" sz="1200" dirty="0" smtClean="0">
                <a:latin typeface="Courier New" panose="02070309020205020404" pitchFamily="49" charset="0"/>
              </a:rPr>
              <a:t>SPOOL</a:t>
            </a:r>
            <a:r>
              <a:rPr lang="de-DE" altLang="de-DE" sz="1200" dirty="0">
                <a:latin typeface="Courier New" panose="02070309020205020404" pitchFamily="49" charset="0"/>
              </a:rPr>
              <a:t>=(YES,B,A),         CICS SPOOLER ACTIVE           </a:t>
            </a:r>
          </a:p>
          <a:p>
            <a:pPr eaLnBrk="1" hangingPunct="1">
              <a:buSzTx/>
              <a:buNone/>
            </a:pPr>
            <a:r>
              <a:rPr lang="de-DE" altLang="de-DE" sz="1200" dirty="0">
                <a:latin typeface="Courier New" panose="02070309020205020404" pitchFamily="49" charset="0"/>
              </a:rPr>
              <a:t>SRT=1$,                  DEFAULT SRT                   </a:t>
            </a:r>
          </a:p>
          <a:p>
            <a:pPr eaLnBrk="1" hangingPunct="1">
              <a:buSzTx/>
              <a:buNone/>
            </a:pPr>
            <a:r>
              <a:rPr lang="de-DE" altLang="de-DE" sz="1200" dirty="0">
                <a:latin typeface="Courier New" panose="02070309020205020404" pitchFamily="49" charset="0"/>
              </a:rPr>
              <a:t>SSLDELAY=600,            DELAY FOR SSL CONNECTION      </a:t>
            </a:r>
          </a:p>
          <a:p>
            <a:pPr eaLnBrk="1" hangingPunct="1">
              <a:buSzTx/>
              <a:buNone/>
            </a:pPr>
            <a:r>
              <a:rPr lang="de-DE" altLang="de-DE" sz="1200" dirty="0">
                <a:latin typeface="Courier New" panose="02070309020205020404" pitchFamily="49" charset="0"/>
              </a:rPr>
              <a:t>START=AUTO,              LET CICS DETERMINE STARTUP    </a:t>
            </a:r>
          </a:p>
          <a:p>
            <a:pPr eaLnBrk="1" hangingPunct="1">
              <a:buSzTx/>
              <a:buNone/>
            </a:pPr>
            <a:r>
              <a:rPr lang="de-DE" altLang="de-DE" sz="1200" dirty="0">
                <a:solidFill>
                  <a:srgbClr val="FF0000"/>
                </a:solidFill>
                <a:latin typeface="Courier New" panose="02070309020205020404" pitchFamily="49" charset="0"/>
              </a:rPr>
              <a:t>STATRCD=ON,              STATISTICS RECORDING          </a:t>
            </a:r>
          </a:p>
          <a:p>
            <a:pPr eaLnBrk="1" hangingPunct="1">
              <a:buSzTx/>
              <a:buNone/>
            </a:pPr>
            <a:r>
              <a:rPr lang="de-DE" altLang="de-DE" sz="1200" dirty="0">
                <a:latin typeface="Courier New" panose="02070309020205020404" pitchFamily="49" charset="0"/>
              </a:rPr>
              <a:t>STGPROT=YES,             STORAGE PROTECTION            </a:t>
            </a:r>
          </a:p>
          <a:p>
            <a:pPr eaLnBrk="1" hangingPunct="1">
              <a:buSzTx/>
              <a:buNone/>
            </a:pPr>
            <a:r>
              <a:rPr lang="de-DE" altLang="de-DE" sz="1200" dirty="0">
                <a:latin typeface="Courier New" panose="02070309020205020404" pitchFamily="49" charset="0"/>
              </a:rPr>
              <a:t>STGRCVY=YES,             RECOVER FROM STORAGE VIOLATION</a:t>
            </a:r>
          </a:p>
          <a:p>
            <a:pPr eaLnBrk="1" hangingPunct="1">
              <a:buSzTx/>
              <a:buNone/>
            </a:pPr>
            <a:r>
              <a:rPr lang="de-DE" altLang="de-DE" sz="1200" dirty="0">
                <a:latin typeface="Courier New" panose="02070309020205020404" pitchFamily="49" charset="0"/>
              </a:rPr>
              <a:t>STNTR=1,                 STANDARD TRACING              </a:t>
            </a:r>
          </a:p>
          <a:p>
            <a:pPr eaLnBrk="1" hangingPunct="1">
              <a:buSzTx/>
              <a:buNone/>
            </a:pPr>
            <a:r>
              <a:rPr lang="de-DE" altLang="de-DE" sz="1200" dirty="0">
                <a:latin typeface="Courier New" panose="02070309020205020404" pitchFamily="49" charset="0"/>
              </a:rPr>
              <a:t>SUFFIX=02,               FOR SECOND CICS </a:t>
            </a:r>
            <a:endParaRPr lang="de-DE" altLang="de-DE" sz="1200" dirty="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F3CA951-483F-4FD3-8FD2-4E26379D0519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1945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1946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211DCB-2183-4C87-977A-B70F2CB15D3A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de-DE" altLang="de-DE" sz="1400" dirty="0" smtClean="0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Aufbau/Implementierung  (5)	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DMF Startup Tabelle</a:t>
            </a:r>
          </a:p>
          <a:p>
            <a:pPr eaLnBrk="1" hangingPunct="1">
              <a:buSzTx/>
              <a:buFont typeface="Wingdings" panose="05000000000000000000" pitchFamily="2" charset="2"/>
              <a:buNone/>
            </a:pPr>
            <a:endParaRPr lang="de-DE" altLang="de-DE" sz="1200" dirty="0" smtClean="0">
              <a:latin typeface="Courier New" panose="02070309020205020404" pitchFamily="49" charset="0"/>
            </a:endParaRPr>
          </a:p>
          <a:p>
            <a:pPr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DFHDMFM TABLE,                                                *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       CATALOG=</a:t>
            </a:r>
            <a:r>
              <a:rPr lang="de-DE" altLang="de-DE" sz="1200" b="1" dirty="0" smtClean="0">
                <a:solidFill>
                  <a:schemeClr val="hlink"/>
                </a:solidFill>
                <a:latin typeface="Courier New" panose="02070309020205020404" pitchFamily="49" charset="0"/>
              </a:rPr>
              <a:t>VSESP.USER.CATALOG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,  USE VSESPUC                *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       FILELIST=(</a:t>
            </a:r>
            <a:r>
              <a:rPr lang="de-DE" altLang="de-DE" sz="1200" b="1" dirty="0" smtClean="0">
                <a:solidFill>
                  <a:schemeClr val="hlink"/>
                </a:solidFill>
                <a:latin typeface="Courier New" panose="02070309020205020404" pitchFamily="49" charset="0"/>
              </a:rPr>
              <a:t>CICS.DMF001,CICS.DMF002,CICS.DMF003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),         *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       INTERVAL=</a:t>
            </a:r>
            <a:r>
              <a:rPr lang="de-DE" altLang="de-DE" sz="1200" b="1" dirty="0" smtClean="0">
                <a:solidFill>
                  <a:schemeClr val="hlink"/>
                </a:solidFill>
                <a:latin typeface="Courier New" panose="02070309020205020404" pitchFamily="49" charset="0"/>
              </a:rPr>
              <a:t>6000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,      60 MINUTES 0 SECONDS                *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       LISTDSN=YES,        SHOW DATASETS WHEN DMF STARTS       *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       SID=VSE,            SYSTEM IDENTIFIER                   *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       SIZE=4,             USE A 4M DATA SPACE                 *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       STATUS=ACTIVE,      DMF IS ACTIVE AT START              *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       SUFFIX=</a:t>
            </a:r>
            <a:r>
              <a:rPr lang="de-DE" altLang="de-DE" sz="1200" b="1" dirty="0" smtClean="0">
                <a:solidFill>
                  <a:schemeClr val="hlink"/>
                </a:solidFill>
                <a:latin typeface="Courier New" panose="02070309020205020404" pitchFamily="49" charset="0"/>
              </a:rPr>
              <a:t>01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,          THIS TABLE IS CALLED DFHDMFSP       *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       TRACE=NO,           NO TRACE ACTIVITY                   *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       TRTABSZ=1024,       TRACE TABLE SIZE IS 1M              *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       TYPE=0:255,         RECORD ALL DMF DATA RECORD TYPES    *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       USAGE=50            REDUCE SPACE WHEN 50% FULL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 END</a:t>
            </a:r>
            <a:endParaRPr lang="de-DE" altLang="de-DE" b="1" dirty="0" smtClean="0"/>
          </a:p>
        </p:txBody>
      </p:sp>
    </p:spTree>
    <p:extLst>
      <p:ext uri="{BB962C8B-B14F-4D97-AF65-F5344CB8AC3E}">
        <p14:creationId xmlns:p14="http://schemas.microsoft.com/office/powerpoint/2010/main" val="39716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225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25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225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225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225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24188DA-B3E4-4B72-9C23-4D59004428D2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20483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2048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4EA800F-C57A-4B07-B301-AA8B6A3E828C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de-DE" altLang="de-DE" sz="1400" dirty="0" smtClean="0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Aufbau/Implementierung (6)	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DMF Delete/Define Cluster</a:t>
            </a:r>
          </a:p>
          <a:p>
            <a:pPr eaLnBrk="1" hangingPunct="1"/>
            <a:endParaRPr lang="de-DE" altLang="de-DE" dirty="0" smtClean="0"/>
          </a:p>
          <a:p>
            <a:pPr eaLnBrk="1" hangingPunct="1"/>
            <a:endParaRPr lang="de-DE" altLang="de-DE" dirty="0" smtClean="0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 rot="10800000" flipV="1">
            <a:off x="1617663" y="2705100"/>
            <a:ext cx="4214812" cy="298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// DLBL DMF001,'CICS.DMF001',,VSAM,CAT=VSESPUC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// EXEC IDCAMS,SIZE=AUTO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   DELETE (CICS.DMF001)                       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          CLUSTER                             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          PURGE                               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          NOERASE                             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          CAT(VSESP.USER.CATALOG)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   DEFINE CLUSTER (NAME(CICS.DMF001)     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          NONINDEXED                          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          VOLUME(SYSWK4)                      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          CYLINDERS(50)                       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          REUSE                               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          RECORDSIZE(125 32767)               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          SPANNED                             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          NOCOMPRESSED                        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          SHAREOPTIONS(2)                     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          CONTROLINTERVALSIZE(4096))          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b="1" dirty="0">
                <a:latin typeface="Courier New" panose="02070309020205020404" pitchFamily="49" charset="0"/>
              </a:rPr>
              <a:t>          CATALOG(VSESP.USER.CATALOG</a:t>
            </a:r>
            <a:r>
              <a:rPr lang="de-DE" altLang="de-DE" sz="1000" dirty="0">
                <a:latin typeface="Courier New" panose="02070309020205020404" pitchFamily="49" charset="0"/>
              </a:rPr>
              <a:t>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000" dirty="0">
                <a:latin typeface="Courier New" panose="02070309020205020404" pitchFamily="49" charset="0"/>
              </a:rPr>
              <a:t>/*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0E75BA-ECCC-42A6-9C46-8F4F470B92E6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21507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2150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EFFB293-B89B-4F2A-ADB8-7B2520810BB0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de-DE" altLang="de-DE" sz="1400" dirty="0" smtClean="0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Aufbau/Implementierung (7)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DMF Init VSAM Cluster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200" b="1" dirty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NEWDS1,'CICSPRD.DMF001',,VSAM,CAT=VSESPUC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NEWDS2,'CICSPRD.DMF002',,VSAM,CAT=VSESPUC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NEWDS3,'CICSPRD.DMF003',,VSAM,CAT=VSESPUC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EXEC DFHDFOU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INDD(NEWDS1,OPTIONS(CLEAR))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INDD(NEWDS2,OPTIONS(CLEAR))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INDD(NEWDS3,OPTIONS(CLEAR))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45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90017F0-CCF1-42F1-90D3-386309600F78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22531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2253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66F94C7-7CF7-4653-A7F6-1FCCA1241717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de-DE" altLang="de-DE" sz="1400" dirty="0" smtClean="0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Aufbau/Implementierung (8)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DMF Startup Job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* $$ JOB JNM=STARTDMF,DISP=D,CLASS=O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* $$ LST CLASS=S,DEST=(*,SYSTO)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JOB STARTDMF  START DMF NWDPROD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LIBDEF *,SEARCH=(NWD.SYSTEM)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VSESPUC,'VSESP.USER.CATALOG',,VSAM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OPTION SYSDUMP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EXEC DFHDFSIP,SIZE=DFHDFSIP,OS390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SUFFIX=</a:t>
            </a:r>
            <a:r>
              <a:rPr lang="de-DE" altLang="de-DE" sz="1200" b="1" dirty="0" smtClean="0">
                <a:solidFill>
                  <a:schemeClr val="hlink"/>
                </a:solidFill>
                <a:latin typeface="Courier New" panose="02070309020205020404" pitchFamily="49" charset="0"/>
              </a:rPr>
              <a:t>01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/*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/&amp;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* $$ EOJ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256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256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56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1527BC-1549-48A8-AF5C-BEC0586B0691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23555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2355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AB3C9EB-135F-4807-89E3-9FA104587948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de-DE" altLang="de-DE" sz="1400" dirty="0" smtClean="0"/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Aufbau/Implementierung (9)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Consol-Output DMF Start (Auszug)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0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O1 0045 DMF CONSOLE REPORT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      DFHDF0007 This startup is using suffix 01.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O1 0045 DMF CONSOLE REPORT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      DFHDF0028 Data management facility trace status is set to NOTRACE.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O1 0045 DMF CONSOLE REPORT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      DFHDF0025 Data management facility has created dataspace named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      DFHDF000, which is 4M bytes in size.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O1 0179 DFHDF3001 Data set status report.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O1 0179 DFHDF3002 Data Set Name                                Status Avail(%)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O1 0179 DFHDF3003 CICSPRD.DMF001                               INIT    100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O1 0179 DFHDF3003 CICSPRD.DMF002                               INIT    100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O1 0179 DFHDF3003 CICSPRD.DMF003                               INIT    100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O1 0179 DFHDF3004 Data set status report is complete.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O1 0179 DMF CONSOLE REPORT 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      DFHDF3005 Data Management Facility dataset CICSPRD.DMF001 is open.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O1 0045 DMF CONSOLE REPORT 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      DFHDF0001 Data management facility is started.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66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266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2662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2662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2662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2662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2662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9C1109D-C765-4427-B731-B4F3BE4A65E1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2457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2458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578349-2F1B-4F84-8AE6-1B149D421F9C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de-DE" altLang="de-DE" sz="1400" dirty="0" smtClean="0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dirty="0" smtClean="0"/>
              <a:t>Erfahrung mit CICS-DMF Statistik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Gliederung</a:t>
            </a:r>
          </a:p>
          <a:p>
            <a:pPr lvl="1" eaLnBrk="1" hangingPunct="1"/>
            <a:r>
              <a:rPr lang="de-DE" altLang="de-DE" dirty="0" smtClean="0"/>
              <a:t>Warum CICS-Statistik mit DMF ?</a:t>
            </a:r>
          </a:p>
          <a:p>
            <a:pPr lvl="1" eaLnBrk="1" hangingPunct="1"/>
            <a:r>
              <a:rPr lang="de-DE" altLang="de-DE" dirty="0" smtClean="0"/>
              <a:t>Aufbau und Implementierung</a:t>
            </a:r>
          </a:p>
          <a:p>
            <a:pPr lvl="1" eaLnBrk="1" hangingPunct="1"/>
            <a:r>
              <a:rPr lang="de-DE" altLang="de-DE" dirty="0" smtClean="0">
                <a:solidFill>
                  <a:schemeClr val="accent1"/>
                </a:solidFill>
              </a:rPr>
              <a:t>Steuerung von DMF</a:t>
            </a:r>
            <a:r>
              <a:rPr lang="de-DE" altLang="de-DE" dirty="0" smtClean="0"/>
              <a:t> </a:t>
            </a:r>
          </a:p>
          <a:p>
            <a:pPr lvl="1" eaLnBrk="1" hangingPunct="1"/>
            <a:r>
              <a:rPr lang="de-DE" altLang="de-DE" dirty="0" smtClean="0"/>
              <a:t>Aufbau einer Anwendung</a:t>
            </a:r>
          </a:p>
          <a:p>
            <a:pPr lvl="1" eaLnBrk="1" hangingPunct="1"/>
            <a:r>
              <a:rPr lang="de-DE" altLang="de-DE" dirty="0" smtClean="0"/>
              <a:t>Auswertungen</a:t>
            </a:r>
          </a:p>
          <a:p>
            <a:pPr lvl="1" eaLnBrk="1" hangingPunct="1"/>
            <a:r>
              <a:rPr lang="de-DE" altLang="de-DE" dirty="0" smtClean="0"/>
              <a:t>Beispiele</a:t>
            </a:r>
          </a:p>
          <a:p>
            <a:pPr lvl="1" eaLnBrk="1" hangingPunct="1"/>
            <a:r>
              <a:rPr lang="de-DE" altLang="de-DE" dirty="0" smtClean="0"/>
              <a:t>Resümee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9D99946-C541-4604-8DFF-EE90FB31276A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6147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614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CF4E026-E18C-4359-8D1C-A44C0A807287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de-DE" altLang="de-DE" sz="1400" dirty="0" smtClean="0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>
                <a:latin typeface="Arial" panose="020B0604020202020204" pitchFamily="34" charset="0"/>
              </a:rPr>
              <a:t>Vorstellung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endParaRPr lang="de-DE" altLang="de-DE" sz="2400" dirty="0" smtClean="0"/>
          </a:p>
          <a:p>
            <a:pPr eaLnBrk="1" hangingPunct="1"/>
            <a:r>
              <a:rPr lang="de-DE" altLang="de-DE" sz="2800" dirty="0" smtClean="0"/>
              <a:t>Herbert Stollenwerk</a:t>
            </a:r>
          </a:p>
          <a:p>
            <a:pPr lvl="1" eaLnBrk="1" hangingPunct="1"/>
            <a:endParaRPr lang="de-DE" altLang="de-DE" sz="2400" dirty="0" smtClean="0"/>
          </a:p>
          <a:p>
            <a:pPr eaLnBrk="1" hangingPunct="1"/>
            <a:r>
              <a:rPr lang="de-DE" altLang="de-DE" sz="2800" dirty="0" smtClean="0"/>
              <a:t>Seit 1971 in der EDV tätig</a:t>
            </a:r>
          </a:p>
          <a:p>
            <a:pPr eaLnBrk="1" hangingPunct="1"/>
            <a:endParaRPr lang="de-DE" altLang="de-DE" sz="2800" dirty="0" smtClean="0"/>
          </a:p>
          <a:p>
            <a:pPr eaLnBrk="1" hangingPunct="1"/>
            <a:r>
              <a:rPr lang="de-DE" altLang="de-DE" sz="2800" dirty="0" smtClean="0"/>
              <a:t>Seit 1989 selbständig - Systo GmbH -</a:t>
            </a:r>
          </a:p>
          <a:p>
            <a:pPr eaLnBrk="1" hangingPunct="1"/>
            <a:endParaRPr lang="de-DE" altLang="de-DE" sz="2800" dirty="0" smtClean="0"/>
          </a:p>
          <a:p>
            <a:pPr eaLnBrk="1" hangingPunct="1"/>
            <a:r>
              <a:rPr lang="de-DE" altLang="de-DE" sz="2800" dirty="0" smtClean="0"/>
              <a:t>Tätig in VM/VSE und z/OS Systembereich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E3B0A86-271F-4B63-911C-B9BD46F52B98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25603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2560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058770-1F67-4BC5-8269-443C802C26CC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de-DE" altLang="de-DE" sz="1400" dirty="0" smtClean="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Steuerung von DMF (1)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Befehle zum Steuern von DMF über Konsole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solidFill>
                  <a:schemeClr val="accent1"/>
                </a:solidFill>
              </a:rPr>
              <a:t>MSG O2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/>
              <a:t>O2 0046 DMF CONSOLE REPORT  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/>
              <a:t>        DFHDF1001 Data management facility is ready for communication. At the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/>
              <a:t>        prompt you may enter a DMF command, or request assistance by entering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/>
              <a:t>        a '?'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/>
              <a:t>O2-0046 DFHDF0000 Please enter reply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solidFill>
                  <a:schemeClr val="accent1"/>
                </a:solidFill>
              </a:rPr>
              <a:t>46 ?</a:t>
            </a:r>
            <a:r>
              <a:rPr lang="en-US" altLang="de-DE" sz="1200" b="1" dirty="0" smtClean="0"/>
              <a:t>                        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/>
              <a:t>O2 0046 DMF CONSOLE REPORT  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/>
              <a:t>        DFHDF1002 Data management facility supports two operator commands: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/>
              <a:t>        'SETDMF' changes the state of the DMF system, 'DISPLAY' reflects the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/>
              <a:t>        current state of the DMF system. To end communication with DMF at any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/>
              <a:t>        time, enter EOB (End of Block). At the prompt you may enter a DMF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/>
              <a:t>        command, or request further assistance by entering a '?' followed by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/>
              <a:t>        one of the commands (for example ?SETDMF).</a:t>
            </a:r>
            <a:r>
              <a:rPr lang="en-US" altLang="de-DE" sz="1200" dirty="0" smtClean="0"/>
              <a:t> </a:t>
            </a:r>
            <a:endParaRPr lang="de-DE" altLang="de-DE" sz="1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28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28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286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4941FB3-68B9-465B-902D-FDE181FA90B5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27651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2765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4B14C6B-5C2D-4138-AC8D-BAD7034F147E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de-DE" altLang="de-DE" sz="1400" dirty="0" smtClean="0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Steuerung von DMF (2) 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? </a:t>
            </a:r>
            <a:r>
              <a:rPr lang="de-DE" altLang="de-DE" sz="1400" b="1" dirty="0" smtClean="0">
                <a:latin typeface="Courier New" panose="02070309020205020404" pitchFamily="49" charset="0"/>
              </a:rPr>
              <a:t>Displays general help information on DMF commands.</a:t>
            </a:r>
          </a:p>
          <a:p>
            <a:pPr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SETDMF Active </a:t>
            </a:r>
          </a:p>
          <a:p>
            <a:pPr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SETDMF DEBUG{,ON|,OFF} </a:t>
            </a:r>
          </a:p>
          <a:p>
            <a:pPr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SETDMF Flush </a:t>
            </a:r>
          </a:p>
          <a:p>
            <a:pPr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SETDMF Interval(mmss) </a:t>
            </a:r>
          </a:p>
          <a:p>
            <a:pPr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SETDMF NOActive/NOTrace </a:t>
            </a:r>
          </a:p>
          <a:p>
            <a:pPr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SETDMF SHutdown [,I] 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Causes DMF to terminate, I indicates that the shutdown is immediate. During 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an immediate shutdown, DMF makes no attempt to write data currently in the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data space to the open data set. Any such data is lost.</a:t>
            </a:r>
          </a:p>
          <a:p>
            <a:pPr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SETDMF Switch </a:t>
            </a:r>
          </a:p>
          <a:p>
            <a:pPr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SETDMF Trace</a:t>
            </a:r>
          </a:p>
          <a:p>
            <a:pPr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DISPLAY [O] 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DISPLAY reflects the current state of the DMF system. Entered on its own, it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causes DMF to display the name of the currently open data set. When the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optional O is entered, it causes DMF to display its current settings, These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include the Status, the name of the data space, the wakeup interval and the</a:t>
            </a: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status of the trace. </a:t>
            </a:r>
            <a:endParaRPr lang="de-DE" altLang="de-DE" sz="1000" b="1" dirty="0" smtClean="0">
              <a:latin typeface="Courier New" panose="02070309020205020404" pitchFamily="49" charset="0"/>
            </a:endParaRPr>
          </a:p>
          <a:p>
            <a:pPr lvl="1" eaLnBrk="1" hangingPunct="1">
              <a:buSzTx/>
              <a:buFont typeface="Wingdings" panose="05000000000000000000" pitchFamily="2" charset="2"/>
              <a:buNone/>
            </a:pPr>
            <a:endParaRPr lang="de-DE" altLang="de-DE" sz="1000" b="1" dirty="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FE8AECB-7475-47A0-9471-963F9AD37026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28675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2867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A8F27A-FEBF-4BA8-84B9-0D5F9ED3A2A2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de-DE" altLang="de-DE" sz="1400" dirty="0" smtClean="0"/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Steuerung von DMF (3)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Überprüfen DMF Status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de-DE" sz="1400" b="1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800" b="1" dirty="0" smtClean="0">
                <a:solidFill>
                  <a:schemeClr val="accent1"/>
                </a:solidFill>
              </a:rPr>
              <a:t>46 display o</a:t>
            </a:r>
            <a:r>
              <a:rPr lang="en-US" altLang="de-DE" sz="1400" b="1" dirty="0" smtClean="0"/>
              <a:t>              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de-DE" sz="1400" b="1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/>
              <a:t>O2 0046 DMF CONSOLE REPORT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/>
              <a:t>        DFHDF1015 Data Management Facility Version X'0001', the wake up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/>
              <a:t>        interval is set to 60 minutes, 00 seconds, the trace status is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/>
              <a:t>        NOTRACE, the data space is named DFHDF000, and the current recording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/>
              <a:t>        state is Active. </a:t>
            </a:r>
            <a:endParaRPr lang="de-DE" altLang="de-DE" sz="1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2BA4F39-A86F-492F-BE07-B735A530928C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2969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2970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7C5FB3B-9445-48EC-8EF2-2FBDF7EA8F8E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de-DE" altLang="de-DE" sz="1400" dirty="0" smtClean="0"/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Steuerung von DMF (4)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Shutdown DMF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800" b="1" dirty="0" smtClean="0">
                <a:solidFill>
                  <a:schemeClr val="accent1"/>
                </a:solidFill>
                <a:latin typeface="Courier New" panose="02070309020205020404" pitchFamily="49" charset="0"/>
              </a:rPr>
              <a:t>45 setdmf shutdown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        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O1 0045 DMF CONSOLE REPORT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DFHDF1016 Data Management Facility will terminate. Shutdown option is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NORMAL.           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O1 0179 DMF CONSOLE REPORT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DFHDF3023 Data Management Facility has processed the FLUSH request.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O1 0179 DMF CONSOLE REPORT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DFHDF3023 Data Management Facility has processed the FLUSH request.                        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O1 0179 DMF CONSOLE REPORT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DFHDF3006 Data Management Facility dataset CICSPRD.DMF001 is closed.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O1 0045 EOJ STARTDMF  MAX.RETURN CODE=0000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DATE 12/08/2009, CLOCK 12/15/52, DURATION  170/52/35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1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31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17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17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287EE10-F697-4BF7-8408-9FF8996D56BA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30723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3072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E12531-4C30-4F90-A40F-4967079FB060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de-DE" altLang="de-DE" sz="1400" dirty="0" smtClean="0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Steuerung von DMF (5)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Folgender Listoutput wird erstellt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Data Management Facility  Statistics Report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Write statistics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   Attempted write requests                 :             26160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   Successful write requests                :             26160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Read statistics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   Attempted read requests                  :             26331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   Successful read requests                 :             26160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Data statistics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   Maximum data space usage (HWM)           :            367332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   Current data space usage                 :       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   Total count of bytes written (hex)       :            BDE0D4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   Total count of bytes read (hex)          :            BDE0D4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   Limit chosen by user                     :           2097150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200" b="1" dirty="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927B724-769A-435E-9127-C0B782249C5D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31747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3174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C24BA7E-A867-4BD5-922B-08857043F606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de-DE" altLang="de-DE" sz="1400" dirty="0" smtClean="0"/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Steuerung von DMF (6)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JCL Datasets archivieren</a:t>
            </a:r>
          </a:p>
          <a:p>
            <a:pPr eaLnBrk="1" hangingPunct="1"/>
            <a:r>
              <a:rPr lang="de-DE" altLang="de-DE" dirty="0" smtClean="0"/>
              <a:t>Dataspaces in sequentielle File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IJSYSUC,'VSESP.USER.CATALOG',,VSAM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INFILE1,'CICSPRD.DMF001',,VSAM,CAT=IJSYSUC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INFILE2,'CICSPRD.DMF002',,VSAM,CAT=IJSYSUC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INFILE3,'CICSPRD.DMF003',,VSAM,CAT=IJSYSUC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OUTFILE,'CICSPRD.DMF.ARCHIV.AUS',,VSAM,CAT=IJSYSUC,            *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       DISP=(NEW,KEEP),RECORDS=30000,RECSIZE=5750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LIBDEF *,SEARCH=PRD1.BASE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EXEC DFHDFOU,SIZE=DFHDFOU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INDD  (INFILE1, OPTIONS (DUMP))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INDD  (INFILE2, OPTIONS (DUMP))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INDD  (INFILE3, OPTIONS (DUMP))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OUTDD (OUTFILE, TYPE(0:255))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37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37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337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337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D44772E-A6ED-40B8-BEE7-5F6FC36D894A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32771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3277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8582F1-964F-45FC-B450-9378E7E86464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de-DE" altLang="de-DE" sz="1400" dirty="0" smtClean="0"/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Steuerung von DMF (7)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Listausgabe archivieren DMF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DFHDFOU Data Management Facility Dataset Utility         Page    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SUMMARY ACTIVITY REPORT                                  Date 01/18/2010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                                  AVG.       MIN.       MAX.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RECORD   RECORDS   PERCENT        RECORD     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RECORD</a:t>
            </a:r>
            <a:r>
              <a:rPr lang="en-US" altLang="de-DE" sz="1200" b="1" dirty="0" smtClean="0">
                <a:latin typeface="Courier New" panose="02070309020205020404" pitchFamily="49" charset="0"/>
              </a:rPr>
              <a:t>     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RECORD</a:t>
            </a:r>
            <a:r>
              <a:rPr lang="en-US" altLang="de-DE" sz="1200" b="1" dirty="0" smtClean="0">
                <a:latin typeface="Courier New" panose="02070309020205020404" pitchFamily="49" charset="0"/>
              </a:rPr>
              <a:t>    RECORDS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TYPE     READ      OF TOTAL       LENGTH     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LENGTH</a:t>
            </a:r>
            <a:r>
              <a:rPr lang="en-US" altLang="de-DE" sz="1200" b="1" dirty="0" smtClean="0">
                <a:latin typeface="Courier New" panose="02070309020205020404" pitchFamily="49" charset="0"/>
              </a:rPr>
              <a:t>     LENGTH    WRITTEN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0002           0                                                        1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0003           0                                                        1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0080      17,146    32.02 %       100.06         98        120     17,146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0110      36,412    67.99 %       731.17        178     32,756     36,412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 TOTAL     53,558   100.00 %       529.13         98     32,756     53,560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200" b="1" dirty="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703689D-BD3E-41EE-A20D-3566ABFE4557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33795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3379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34F5E89-F5C6-4341-B98E-254033F83CF6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de-DE" altLang="de-DE" sz="1400" dirty="0" smtClean="0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Steuerung von DMF (8)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Folgende Funktionen durchführen</a:t>
            </a:r>
          </a:p>
          <a:p>
            <a:pPr lvl="1" eaLnBrk="1" hangingPunct="1"/>
            <a:r>
              <a:rPr lang="de-DE" altLang="de-DE" dirty="0" smtClean="0"/>
              <a:t>DMF Dataspaces neu initialisieren</a:t>
            </a:r>
          </a:p>
          <a:p>
            <a:pPr lvl="1" eaLnBrk="1" hangingPunct="1"/>
            <a:r>
              <a:rPr lang="de-DE" altLang="de-DE" dirty="0" smtClean="0"/>
              <a:t>DMF mit Startdmf wieder aktivieren</a:t>
            </a:r>
          </a:p>
          <a:p>
            <a:pPr lvl="1" eaLnBrk="1" hangingPunct="1"/>
            <a:r>
              <a:rPr lang="de-DE" altLang="de-DE" dirty="0" smtClean="0"/>
              <a:t>Anschließend entladene Datei mit DFHSTUP auswerten</a:t>
            </a:r>
          </a:p>
          <a:p>
            <a:pPr lvl="1" eaLnBrk="1" hangingPunct="1"/>
            <a:r>
              <a:rPr lang="de-DE" altLang="de-DE" dirty="0" smtClean="0"/>
              <a:t>Ausgabe mit Excel/User Programme weiter verarbeiten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3B2D04-7237-4C52-93D0-B29165FCE482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35843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3584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289C1CD-5E18-4232-A780-75416D76DF0D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de-DE" altLang="de-DE" sz="1400" dirty="0" smtClean="0"/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dirty="0" smtClean="0"/>
              <a:t>Erfahrung mit CICS-DMF Statistik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Gliederung</a:t>
            </a:r>
          </a:p>
          <a:p>
            <a:pPr lvl="1" eaLnBrk="1" hangingPunct="1"/>
            <a:r>
              <a:rPr lang="de-DE" altLang="de-DE" dirty="0" smtClean="0"/>
              <a:t>Warum CICS-Statistik mit DMF</a:t>
            </a:r>
          </a:p>
          <a:p>
            <a:pPr lvl="1" eaLnBrk="1" hangingPunct="1"/>
            <a:r>
              <a:rPr lang="de-DE" altLang="de-DE" dirty="0" smtClean="0"/>
              <a:t>Aufbau und Implementierung</a:t>
            </a:r>
          </a:p>
          <a:p>
            <a:pPr lvl="1" eaLnBrk="1" hangingPunct="1"/>
            <a:r>
              <a:rPr lang="de-DE" altLang="de-DE" dirty="0" smtClean="0"/>
              <a:t>Steuerung von DMF</a:t>
            </a:r>
          </a:p>
          <a:p>
            <a:pPr lvl="1" eaLnBrk="1" hangingPunct="1"/>
            <a:r>
              <a:rPr lang="de-DE" altLang="de-DE" dirty="0" smtClean="0">
                <a:solidFill>
                  <a:schemeClr val="accent1"/>
                </a:solidFill>
              </a:rPr>
              <a:t>Aufbau einer Anwendung</a:t>
            </a:r>
          </a:p>
          <a:p>
            <a:pPr lvl="1" eaLnBrk="1" hangingPunct="1"/>
            <a:r>
              <a:rPr lang="de-DE" altLang="de-DE" dirty="0" smtClean="0"/>
              <a:t>Auswertungen</a:t>
            </a:r>
          </a:p>
          <a:p>
            <a:pPr lvl="1" eaLnBrk="1" hangingPunct="1"/>
            <a:r>
              <a:rPr lang="de-DE" altLang="de-DE" dirty="0" smtClean="0"/>
              <a:t>Beispiele</a:t>
            </a:r>
          </a:p>
          <a:p>
            <a:pPr lvl="1" eaLnBrk="1" hangingPunct="1"/>
            <a:r>
              <a:rPr lang="de-DE" altLang="de-DE" dirty="0" smtClean="0"/>
              <a:t>Resümee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CD4EAB4-BEFE-4D18-9ED2-73458A16BF25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36867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3686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8634D57-7F4F-4F1F-BA97-6B69B291350B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de-DE" altLang="de-DE" sz="1400" dirty="0" smtClean="0"/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 einer Anwendung (1)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DMF sammelt für jedes VSE System alle Statistikdaten in Dataspaces</a:t>
            </a:r>
          </a:p>
          <a:p>
            <a:pPr eaLnBrk="1" hangingPunct="1"/>
            <a:r>
              <a:rPr lang="de-DE" altLang="de-DE" dirty="0" smtClean="0"/>
              <a:t>Dataspaces werden bei Bedarf in eine Datei fortgeschrieben </a:t>
            </a:r>
          </a:p>
          <a:p>
            <a:pPr eaLnBrk="1" hangingPunct="1"/>
            <a:r>
              <a:rPr lang="de-DE" altLang="de-DE" dirty="0" smtClean="0"/>
              <a:t>Diese wird zur Auswertung genommen.</a:t>
            </a:r>
          </a:p>
          <a:p>
            <a:pPr eaLnBrk="1" hangingPunct="1"/>
            <a:r>
              <a:rPr lang="de-DE" altLang="de-DE" dirty="0" smtClean="0"/>
              <a:t>Als Jahresdatei wird diese jährlich abgeschlossen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81473CD-DB8D-4A29-9319-9DF436286240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7171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717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58F974C-59AA-4BC1-8B69-1FD335FA9F5F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de-DE" altLang="de-DE" sz="1400" dirty="0" smtClean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dirty="0" smtClean="0"/>
              <a:t>Erfahrung mit CICS-DMF Statistik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Gliederung</a:t>
            </a:r>
          </a:p>
          <a:p>
            <a:pPr lvl="1" eaLnBrk="1" hangingPunct="1"/>
            <a:r>
              <a:rPr lang="de-DE" altLang="de-DE" dirty="0" smtClean="0"/>
              <a:t>Warum CICS-Statistik mit DMF </a:t>
            </a:r>
          </a:p>
          <a:p>
            <a:pPr lvl="1" eaLnBrk="1" hangingPunct="1"/>
            <a:r>
              <a:rPr lang="de-DE" altLang="de-DE" dirty="0" smtClean="0"/>
              <a:t>Aufbau und Implementierung</a:t>
            </a:r>
          </a:p>
          <a:p>
            <a:pPr lvl="1" eaLnBrk="1" hangingPunct="1"/>
            <a:r>
              <a:rPr lang="de-DE" altLang="de-DE" dirty="0" smtClean="0"/>
              <a:t>Steuerung von DMF</a:t>
            </a:r>
          </a:p>
          <a:p>
            <a:pPr lvl="1" eaLnBrk="1" hangingPunct="1"/>
            <a:r>
              <a:rPr lang="de-DE" altLang="de-DE" dirty="0" smtClean="0"/>
              <a:t>Aufbau einer Anwendung</a:t>
            </a:r>
          </a:p>
          <a:p>
            <a:pPr lvl="1" eaLnBrk="1" hangingPunct="1"/>
            <a:r>
              <a:rPr lang="de-DE" altLang="de-DE" dirty="0" smtClean="0"/>
              <a:t>Auswertungen</a:t>
            </a:r>
          </a:p>
          <a:p>
            <a:pPr lvl="1" eaLnBrk="1" hangingPunct="1"/>
            <a:r>
              <a:rPr lang="de-DE" altLang="de-DE" dirty="0" smtClean="0"/>
              <a:t>Beispiele/Rexx</a:t>
            </a:r>
          </a:p>
          <a:p>
            <a:pPr lvl="1" eaLnBrk="1" hangingPunct="1"/>
            <a:r>
              <a:rPr lang="de-DE" altLang="de-DE" dirty="0" smtClean="0"/>
              <a:t>Resümee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790EF0A-FDCA-42AA-93D4-2AE597B9C79E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37891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3789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2767F13-4719-4E61-8B58-255A3B4AFDA0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de-DE" altLang="de-DE" sz="1400" dirty="0" smtClean="0"/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 einer Anwendung (2)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Folgende Tätigkeiten zur Steuerung </a:t>
            </a:r>
          </a:p>
          <a:p>
            <a:pPr lvl="1" eaLnBrk="1" hangingPunct="1"/>
            <a:r>
              <a:rPr lang="de-DE" altLang="de-DE" dirty="0" smtClean="0"/>
              <a:t>Sichern der Auswertungsdatei</a:t>
            </a:r>
          </a:p>
          <a:p>
            <a:pPr lvl="1" eaLnBrk="1" hangingPunct="1"/>
            <a:r>
              <a:rPr lang="de-DE" altLang="de-DE" dirty="0" smtClean="0"/>
              <a:t>Stoppen DMF Partion</a:t>
            </a:r>
          </a:p>
          <a:p>
            <a:pPr lvl="1" eaLnBrk="1" hangingPunct="1"/>
            <a:r>
              <a:rPr lang="de-DE" altLang="de-DE" dirty="0" smtClean="0"/>
              <a:t>Archivieren alte und neue DMF Daten</a:t>
            </a:r>
          </a:p>
          <a:p>
            <a:pPr lvl="1" eaLnBrk="1" hangingPunct="1"/>
            <a:r>
              <a:rPr lang="de-DE" altLang="de-DE" dirty="0" smtClean="0"/>
              <a:t>Init DMF Dataspaces</a:t>
            </a:r>
          </a:p>
          <a:p>
            <a:pPr lvl="1" eaLnBrk="1" hangingPunct="1"/>
            <a:r>
              <a:rPr lang="de-DE" altLang="de-DE" dirty="0" smtClean="0"/>
              <a:t>Start DMF Partion</a:t>
            </a:r>
          </a:p>
          <a:p>
            <a:pPr lvl="1" eaLnBrk="1" hangingPunct="1"/>
            <a:r>
              <a:rPr lang="de-DE" altLang="de-DE" dirty="0" smtClean="0"/>
              <a:t>Verarbeiten und Auswerten Archive Daten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87B3E3-9854-4D2D-AAEB-4941BAA0291E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3993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3994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163266A-3AE9-4632-8F2E-76E9EF397076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de-DE" altLang="de-DE" sz="1400" dirty="0" smtClean="0"/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 einer Anwendung (3)	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JCL Dataspaces Archivierung</a:t>
            </a:r>
          </a:p>
          <a:p>
            <a:pPr eaLnBrk="1" hangingPunct="1"/>
            <a:r>
              <a:rPr lang="de-DE" altLang="de-DE" dirty="0" smtClean="0"/>
              <a:t>Erste Archivierung/Nur Jahresanfang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DLBL IJSYSUC,'VSESP.USER.CATALOG',,VSAM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DLBL INFILE1,'CICSPRD.DMF001',,VSAM,CAT=IJSYSUC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DLBL INFILE2,'CICSPRD.DMF002',,VSAM,CAT=IJSYSUC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DLBL INFILE3,'CICSPRD.DMF003',,VSAM,CAT=IJSYSUC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DLBL OUTFILE,'CICSPRD.DMF.ARCHIV.</a:t>
            </a:r>
            <a:r>
              <a:rPr lang="de-DE" altLang="de-DE" sz="1400" b="1" dirty="0" smtClean="0">
                <a:solidFill>
                  <a:schemeClr val="accent1"/>
                </a:solidFill>
                <a:latin typeface="Courier New" panose="02070309020205020404" pitchFamily="49" charset="0"/>
              </a:rPr>
              <a:t>AUS</a:t>
            </a:r>
            <a:r>
              <a:rPr lang="de-DE" altLang="de-DE" sz="1400" b="1" dirty="0" smtClean="0">
                <a:latin typeface="Courier New" panose="02070309020205020404" pitchFamily="49" charset="0"/>
              </a:rPr>
              <a:t>',,VSAM,CAT=IJSYSUC,           *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            DISP=(NEW,KEEP),RECORDS=30000,RECSIZE=5750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LIBDEF *,SEARCH=PRD1.BASE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EXEC DFHDFOU,SIZE=DFHDFOU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INDD  (INFILE1, OPTIONS (DUMP))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INDD  (INFILE2, OPTIONS (DUMP))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INDD  (INFILE3, OPTIONS (DUMP))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OUTDD (OUTFILE, TYPE(0:255))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40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409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409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409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A2572F5-8E69-4F35-B1ED-85F739E3A4C6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40963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4096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6021B66-0260-47F4-8ED9-391B60C8A8B1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de-DE" altLang="de-DE" sz="1400" dirty="0" smtClean="0"/>
          </a:p>
        </p:txBody>
      </p:sp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 einer Anwendung (4)	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de-DE" altLang="de-DE" dirty="0" smtClean="0"/>
              <a:t>JCL Dataspaces Archivierung</a:t>
            </a:r>
          </a:p>
          <a:p>
            <a:pPr eaLnBrk="1" hangingPunct="1"/>
            <a:r>
              <a:rPr lang="de-DE" altLang="de-DE" dirty="0" smtClean="0"/>
              <a:t>Alle anderen Archivierungen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IJSYSUC,'VSESP.USER.CATALOG',,VSAM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INFILE1,'CICSPRD.DMF001',,VSAM,CAT=IJSYSUC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INFILE2,'CICSPRD.DMF002',,VSAM,CAT=IJSYSUC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INFILE3,'CICSPRD.DMF003',,VSAM,CAT=IJSYSUC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INFILE4,'CICSPRD.DMF.ARCHIV.</a:t>
            </a:r>
            <a:r>
              <a:rPr lang="de-DE" altLang="de-DE" sz="1200" b="1" dirty="0" smtClean="0">
                <a:solidFill>
                  <a:schemeClr val="accent1"/>
                </a:solidFill>
                <a:latin typeface="Courier New" panose="02070309020205020404" pitchFamily="49" charset="0"/>
              </a:rPr>
              <a:t>EIN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',,VSAM,CAT=IJSYSUC,DISO=(OLD,KEEP)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OUTFILE,'CICSPRD.DMF.ARCHIV.</a:t>
            </a:r>
            <a:r>
              <a:rPr lang="de-DE" altLang="de-DE" sz="1200" b="1" dirty="0" smtClean="0">
                <a:solidFill>
                  <a:schemeClr val="accent1"/>
                </a:solidFill>
                <a:latin typeface="Courier New" panose="02070309020205020404" pitchFamily="49" charset="0"/>
              </a:rPr>
              <a:t>AUS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',,VSAM,CAT=IJSYSUC,            *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       DISP=(NEW,KEEP),RECORDS=30000,RECSIZE=5750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LIBDEF *,SEARCH=PRD1.BASE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EXEC DFHDFOU,SIZE=DFHDFOU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INDD  (INFILE1, OPTIONS (DUMP))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INDD  (INFILE2, OPTIONS (DUMP))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INDD  (INFILE3, OPTIONS (DUMP))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OUTDD (OUTFILE, TYPE(0:255))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419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419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419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419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419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96027FF-7B9F-4102-95F2-919DAA08F3DA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41987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4198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FAE1FA5-C419-455F-A394-D6570ACA5258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de-DE" altLang="de-DE" sz="1400" dirty="0" smtClean="0"/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 einer Anwendung (5)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JCL Dataspaces neu initialisieren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4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LIBDEF *,SEARCH=(PRD1.BASE,PRD2.SCEEBASE)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DLBL NEWDS1,'CICSPRD.DMF001',,VSAM,CAT=VSESPUC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DLBL NEWDS2,'CICSPRD.DMF002',,VSAM,CAT=VSESPUC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DLBL NEWDS3,'CICSPRD.DMF003',,VSAM,CAT=VSESPUC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EXEC DFHDFOU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INDD(NEWDS1,OPTIONS(CLEAR))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INDD(NEWDS2,OPTIONS(CLEAR))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INDD(NEWDS3,OPTIONS(CLEAR))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3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1EAA1FE-4ACD-4357-94EE-B6D5A6A8D98A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43011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4301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F0A84BA-5815-4A2C-8F11-A5268D0C520D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de-DE" altLang="de-DE" sz="1400" dirty="0" smtClean="0"/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 einer Auswertung (6)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JCL Archivieren Jahresende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4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DLBL INFILE1,'CICSPRD.DMF.ARCHIV.AUS',,VSAM,CAT=VSESPUC,         X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             DISP=(OLD,KEEP)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DLBL OUTFILE,'CICSPRD.DMF.ARCHIV.</a:t>
            </a:r>
            <a:r>
              <a:rPr lang="de-DE" altLang="de-DE" sz="1400" b="1" dirty="0" smtClean="0">
                <a:solidFill>
                  <a:schemeClr val="accent1"/>
                </a:solidFill>
                <a:latin typeface="Courier New" panose="02070309020205020404" pitchFamily="49" charset="0"/>
              </a:rPr>
              <a:t>AUS2009</a:t>
            </a:r>
            <a:r>
              <a:rPr lang="de-DE" altLang="de-DE" sz="1400" b="1" dirty="0" smtClean="0">
                <a:latin typeface="Courier New" panose="02070309020205020404" pitchFamily="49" charset="0"/>
              </a:rPr>
              <a:t>',,VSAM,CAT=VSESPUC,     X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            DISP=(NEW,KEEP),RECORDS=30000,RECSIZE=5750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LIBDEF *,SEARCH=PRD1.BASE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EXEC DFHDFOU,SIZE=DFHDFOU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INDD  (INFILE1, OPTIONS (DUMP))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OUTDD (OUTFILE, TYPE(0:255))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9F3C79E-DEBB-44DD-8ECD-836CA1D8FC66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44035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4403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1C7DC7-CC84-44C1-A2C8-740298328C54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de-DE" altLang="de-DE" sz="1400" dirty="0" smtClean="0"/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 einer Anwendung (7)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JCL Auswertung der Daten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DFHSTAT,'CICSPRD.DMF.ARCHIV.AUS',,VSAM,CAT=VSESPUC,            *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            DISP=(OLD,KEEP)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ASSGN SYS011,DISK,VOL=SYSWK3,SHR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DLBL DFHSTWK,'DFHSTUP.OUT',0,SD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EXTENT SYS011,SYSWK3,1,0,24645,2000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LIBDEF *,SEARCH=(NWD.SORT31,NWD.SORT,PRD1.BASE)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// EXEC DFHSTUP,SIZE=2M,OS390,DSPACE=4M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SORT WORK=1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SELECT TYPE=AUTOINSTALLCONNECTION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SELECT APPLID=CICSPROD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SUMMARY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  DATE START=01/01/2010,STOP=01/31/2010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/*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45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45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45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450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FCABEBD-2828-427F-9995-376473E9600D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4505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4506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6E669B0-6E30-485B-BFCB-B59C9E12AEB6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de-DE" altLang="de-DE" sz="1400" dirty="0" smtClean="0"/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Aufbau einer Anwendung (8)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 Bedarf mehrere Jahresdateien zusammen kopieren</a:t>
            </a:r>
          </a:p>
          <a:p>
            <a:pPr eaLnBrk="1" hangingPunct="1"/>
            <a:r>
              <a:rPr lang="de-DE" altLang="de-DE" dirty="0" smtClean="0"/>
              <a:t>Werte einzelner Auswertungszeiträume können über einen beliebigen Zeitraum verglichen werden</a:t>
            </a:r>
          </a:p>
          <a:p>
            <a:pPr eaLnBrk="1" hangingPunct="1"/>
            <a:r>
              <a:rPr lang="de-DE" altLang="de-DE" dirty="0" smtClean="0"/>
              <a:t>Unbegrenzte Auswertungsmöglichkeiten</a:t>
            </a:r>
          </a:p>
          <a:p>
            <a:pPr eaLnBrk="1" hangingPunct="1"/>
            <a:r>
              <a:rPr lang="de-DE" altLang="de-DE" dirty="0" smtClean="0"/>
              <a:t>Nur von Speicherkapazität begrenzt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66F02DD-8440-4A26-A197-1A12BEC184C5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47107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4710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50CB161-34EC-45EA-ABE4-C50CD8506BF1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de-DE" altLang="de-DE" sz="1400" dirty="0" smtClean="0"/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dirty="0" smtClean="0"/>
              <a:t>Erfahrung mit CICS-DMF Statistik</a:t>
            </a:r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Gliederung</a:t>
            </a:r>
          </a:p>
          <a:p>
            <a:pPr lvl="1" eaLnBrk="1" hangingPunct="1"/>
            <a:r>
              <a:rPr lang="de-DE" altLang="de-DE" dirty="0" smtClean="0"/>
              <a:t>Warum CICS-Statistik mit DMF </a:t>
            </a:r>
          </a:p>
          <a:p>
            <a:pPr lvl="1" eaLnBrk="1" hangingPunct="1"/>
            <a:r>
              <a:rPr lang="de-DE" altLang="de-DE" dirty="0" smtClean="0"/>
              <a:t>Aufbau und Implementierung</a:t>
            </a:r>
          </a:p>
          <a:p>
            <a:pPr lvl="1" eaLnBrk="1" hangingPunct="1"/>
            <a:r>
              <a:rPr lang="de-DE" altLang="de-DE" dirty="0" smtClean="0"/>
              <a:t>Steuerung von DMF</a:t>
            </a:r>
          </a:p>
          <a:p>
            <a:pPr lvl="1" eaLnBrk="1" hangingPunct="1"/>
            <a:r>
              <a:rPr lang="de-DE" altLang="de-DE" dirty="0" smtClean="0"/>
              <a:t>Aufbau einer Anwendung</a:t>
            </a:r>
          </a:p>
          <a:p>
            <a:pPr lvl="1" eaLnBrk="1" hangingPunct="1"/>
            <a:r>
              <a:rPr lang="de-DE" altLang="de-DE" dirty="0" smtClean="0">
                <a:solidFill>
                  <a:schemeClr val="accent1"/>
                </a:solidFill>
              </a:rPr>
              <a:t>Auswertungen</a:t>
            </a:r>
          </a:p>
          <a:p>
            <a:pPr lvl="1" eaLnBrk="1" hangingPunct="1"/>
            <a:r>
              <a:rPr lang="de-DE" altLang="de-DE" dirty="0" smtClean="0"/>
              <a:t>Beispiele</a:t>
            </a:r>
          </a:p>
          <a:p>
            <a:pPr lvl="1" eaLnBrk="1" hangingPunct="1"/>
            <a:r>
              <a:rPr lang="de-DE" altLang="de-DE" dirty="0" smtClean="0"/>
              <a:t>Resümee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D752700-1981-498A-861F-80455441E346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48131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4813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689C34C-8A69-4799-BBA4-86DEA19CBD9D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de-DE" altLang="de-DE" sz="1400" dirty="0" smtClean="0"/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Auswertungen (1)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Mit Programm DFHSTUP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DLBL DFHSTAT,'CICSPRD.DMF.ARCHIV.AUS',,VSAM,CAT=VSESPUC,       *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            DISP=(OLD,KEEP)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ASSGN SYS011,DISK,VOL=SYSWK3,SHR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DLBL DFHSTWK,'DFHSTUP.OUT',0,SD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EXTENT SYS011,SYSWK3,1,0,24645,2000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LIBDEF *,SEARCH=(NWD.SORT31,NWD.SORT,PRD1.BASE)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// EXEC DFHSTUP,SIZE=2M,OS390,DSPACE=4M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SORT WORK=1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SELECT TYPE=FILE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SELECT APPLID=CICSPROD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SUMMARY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 DATE START=01/01/2010,STOP=01/31/2010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/*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00FFA6E-C97B-4A32-A892-8CF531A0F202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49155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4915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F5084F7-7AD9-4899-9491-85459067E9DC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de-DE" altLang="de-DE" sz="1400" dirty="0" smtClean="0"/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Auswertungen (2)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DFHSTAT enthält Auswertungsdaten</a:t>
            </a:r>
          </a:p>
          <a:p>
            <a:pPr eaLnBrk="1" hangingPunct="1"/>
            <a:r>
              <a:rPr lang="de-DE" altLang="de-DE" dirty="0" smtClean="0"/>
              <a:t>DFHSTWK muss sequentiell sein</a:t>
            </a:r>
          </a:p>
          <a:p>
            <a:pPr eaLnBrk="1" hangingPunct="1"/>
            <a:r>
              <a:rPr lang="de-DE" altLang="de-DE" dirty="0" smtClean="0"/>
              <a:t>Parameter OS390 in Exec erforderlich</a:t>
            </a:r>
          </a:p>
          <a:p>
            <a:pPr eaLnBrk="1" hangingPunct="1"/>
            <a:r>
              <a:rPr lang="de-DE" altLang="de-DE" dirty="0" smtClean="0"/>
              <a:t>Auswertungs-Statements in CICS Operation and Utility Guide</a:t>
            </a:r>
          </a:p>
          <a:p>
            <a:pPr eaLnBrk="1" hangingPunct="1"/>
            <a:r>
              <a:rPr lang="de-DE" altLang="de-DE" dirty="0" smtClean="0"/>
              <a:t>Beispiel Skeleton SKDMFPR in Lib 59</a:t>
            </a:r>
          </a:p>
          <a:p>
            <a:pPr eaLnBrk="1" hangingPunct="1"/>
            <a:endParaRPr lang="de-DE" alt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9BBCE89-5102-421B-88FE-746E2D45FCD4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8195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819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B13D89-388D-49E2-ACF6-AA6385082C61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de-DE" altLang="de-DE" sz="1400" dirty="0" smtClean="0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dirty="0" smtClean="0"/>
              <a:t>Erfahrung mit CICS-DMF Statistik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Gliederung</a:t>
            </a:r>
          </a:p>
          <a:p>
            <a:pPr lvl="1" eaLnBrk="1" hangingPunct="1"/>
            <a:r>
              <a:rPr lang="de-DE" altLang="de-DE" dirty="0" smtClean="0">
                <a:solidFill>
                  <a:schemeClr val="accent1"/>
                </a:solidFill>
              </a:rPr>
              <a:t>Warum CICS-Statistik mit DMF</a:t>
            </a:r>
          </a:p>
          <a:p>
            <a:pPr lvl="1" eaLnBrk="1" hangingPunct="1"/>
            <a:r>
              <a:rPr lang="de-DE" altLang="de-DE" dirty="0" smtClean="0"/>
              <a:t>Aufbau und Implementierung</a:t>
            </a:r>
          </a:p>
          <a:p>
            <a:pPr lvl="1" eaLnBrk="1" hangingPunct="1"/>
            <a:r>
              <a:rPr lang="de-DE" altLang="de-DE" dirty="0" smtClean="0"/>
              <a:t>Steuerung von DMF </a:t>
            </a:r>
          </a:p>
          <a:p>
            <a:pPr lvl="1" eaLnBrk="1" hangingPunct="1"/>
            <a:r>
              <a:rPr lang="de-DE" altLang="de-DE" dirty="0" smtClean="0"/>
              <a:t>Aufbau einer Anwendung</a:t>
            </a:r>
          </a:p>
          <a:p>
            <a:pPr lvl="1" eaLnBrk="1" hangingPunct="1"/>
            <a:r>
              <a:rPr lang="de-DE" altLang="de-DE" dirty="0" smtClean="0"/>
              <a:t>Auswertungen</a:t>
            </a:r>
          </a:p>
          <a:p>
            <a:pPr lvl="1" eaLnBrk="1" hangingPunct="1"/>
            <a:r>
              <a:rPr lang="de-DE" altLang="de-DE" dirty="0" smtClean="0"/>
              <a:t>Beispiele</a:t>
            </a:r>
          </a:p>
          <a:p>
            <a:pPr lvl="1" eaLnBrk="1" hangingPunct="1"/>
            <a:r>
              <a:rPr lang="de-DE" altLang="de-DE" dirty="0" smtClean="0"/>
              <a:t>Resümee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32774D-2F51-4EFC-BFEC-2D4ED7AA67D8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5017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5018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F04E4BB-0ECE-421D-8422-23DF94D2610F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de-DE" altLang="de-DE" sz="1400" dirty="0" smtClean="0"/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Auswertungen (3)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Select Applid=CICSPROD</a:t>
            </a:r>
          </a:p>
          <a:p>
            <a:pPr lvl="1" eaLnBrk="1" hangingPunct="1"/>
            <a:r>
              <a:rPr lang="de-DE" altLang="de-DE" dirty="0" smtClean="0"/>
              <a:t>Bestimmte CICS'e eines VSE's selektieren/ignorieren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de-DE" sz="20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2000" b="1" dirty="0" smtClean="0"/>
              <a:t>IGNORE | SELECT APPLID={applid|(applid1[,applid2]..[,applidN])}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de-DE" sz="2000" b="1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2000" b="1" dirty="0" smtClean="0">
                <a:solidFill>
                  <a:schemeClr val="accent1"/>
                </a:solidFill>
              </a:rPr>
              <a:t>SELECT APPLID=CICSTEST</a:t>
            </a:r>
            <a:r>
              <a:rPr lang="en-GB" altLang="de-DE" sz="2000" b="1" dirty="0" smtClean="0"/>
              <a:t> </a:t>
            </a:r>
            <a:r>
              <a:rPr lang="de-DE" altLang="de-DE" sz="2000" b="1" dirty="0" smtClean="0"/>
              <a:t>Auswahl</a:t>
            </a:r>
            <a:r>
              <a:rPr lang="en-GB" altLang="de-DE" sz="2000" b="1" dirty="0" smtClean="0"/>
              <a:t> </a:t>
            </a:r>
            <a:r>
              <a:rPr lang="de-DE" altLang="de-DE" sz="2000" b="1" dirty="0" smtClean="0"/>
              <a:t>bestimmte</a:t>
            </a:r>
            <a:r>
              <a:rPr lang="en-GB" altLang="de-DE" sz="2000" b="1" dirty="0" smtClean="0"/>
              <a:t> Applid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2000" b="1" dirty="0" smtClean="0">
                <a:solidFill>
                  <a:schemeClr val="accent1"/>
                </a:solidFill>
              </a:rPr>
              <a:t>IGNORE APPLID=DBDCCICS</a:t>
            </a:r>
            <a:r>
              <a:rPr lang="en-GB" altLang="de-DE" sz="2000" b="1" dirty="0" smtClean="0"/>
              <a:t> Applid </a:t>
            </a:r>
            <a:r>
              <a:rPr lang="de-DE" altLang="de-DE" sz="2000" b="1" dirty="0" smtClean="0"/>
              <a:t>ignorieren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73C4B94-04B7-4A8B-A63A-C20C5B06FE6F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52227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5222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3E8EEEA-4BE1-4655-B30D-81015E4E93F7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de-DE" altLang="de-DE" sz="1400" dirty="0" smtClean="0"/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Auswertungen (4)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Select Type=File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de-DE" sz="20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2000" b="1" dirty="0" smtClean="0"/>
              <a:t>IGNORE | SELECT TYPE={type|(type1[,type2]...[,</a:t>
            </a:r>
            <a:r>
              <a:rPr lang="de-DE" altLang="de-DE" sz="2000" b="1" dirty="0" smtClean="0"/>
              <a:t>typeN</a:t>
            </a:r>
            <a:r>
              <a:rPr lang="en-GB" altLang="de-DE" sz="2000" b="1" dirty="0" smtClean="0"/>
              <a:t>])}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2000" b="1" dirty="0" smtClean="0"/>
              <a:t>SELECT TYPE= (</a:t>
            </a:r>
            <a:r>
              <a:rPr lang="en-GB" altLang="de-DE" sz="2000" b="1" dirty="0" smtClean="0">
                <a:solidFill>
                  <a:schemeClr val="accent1"/>
                </a:solidFill>
              </a:rPr>
              <a:t>LSRPOOL,FILE,STORAGE,TRANDUMP,TSQUEUE</a:t>
            </a:r>
            <a:r>
              <a:rPr lang="en-GB" altLang="de-DE" sz="2000" b="1" dirty="0" smtClean="0"/>
              <a:t>)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de-DE" sz="1200" b="1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1600" b="1" dirty="0" smtClean="0"/>
              <a:t>Möglich </a:t>
            </a:r>
            <a:r>
              <a:rPr lang="de-DE" altLang="de-DE" sz="1600" b="1" dirty="0" smtClean="0"/>
              <a:t>Typen</a:t>
            </a:r>
            <a:r>
              <a:rPr lang="en-GB" altLang="de-DE" sz="1600" b="1" dirty="0" smtClean="0"/>
              <a:t> sind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600" b="1" dirty="0" smtClean="0"/>
              <a:t>Autoinstall</a:t>
            </a:r>
            <a:r>
              <a:rPr lang="en-GB" altLang="de-DE" sz="1600" b="1" dirty="0" smtClean="0"/>
              <a:t>, Connection,  Dispatcher,  </a:t>
            </a:r>
            <a:r>
              <a:rPr lang="de-DE" altLang="de-DE" sz="1600" b="1" dirty="0" smtClean="0"/>
              <a:t>Dtb</a:t>
            </a:r>
            <a:r>
              <a:rPr lang="en-GB" altLang="de-DE" sz="1600" b="1" dirty="0" smtClean="0"/>
              <a:t>,  </a:t>
            </a:r>
            <a:r>
              <a:rPr lang="de-DE" altLang="de-DE" sz="1600" b="1" dirty="0" smtClean="0"/>
              <a:t>Fepi</a:t>
            </a:r>
            <a:r>
              <a:rPr lang="en-GB" altLang="de-DE" sz="1600" b="1" dirty="0" smtClean="0"/>
              <a:t>,  File,  Journal, </a:t>
            </a:r>
            <a:r>
              <a:rPr lang="de-DE" altLang="de-DE" sz="1600" b="1" dirty="0" smtClean="0"/>
              <a:t>Lsrpool</a:t>
            </a:r>
            <a:r>
              <a:rPr lang="en-GB" altLang="de-DE" sz="1600" b="1" dirty="0" smtClean="0"/>
              <a:t>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1600" b="1" dirty="0" smtClean="0"/>
              <a:t>Monitor, </a:t>
            </a:r>
            <a:r>
              <a:rPr lang="de-DE" altLang="de-DE" sz="1600" b="1" dirty="0" smtClean="0"/>
              <a:t>Progauto</a:t>
            </a:r>
            <a:r>
              <a:rPr lang="en-GB" altLang="de-DE" sz="1600" b="1" dirty="0" smtClean="0"/>
              <a:t>,  </a:t>
            </a:r>
            <a:r>
              <a:rPr lang="de-DE" altLang="de-DE" sz="1600" b="1" dirty="0" smtClean="0"/>
              <a:t>Programm</a:t>
            </a:r>
            <a:r>
              <a:rPr lang="en-GB" altLang="de-DE" sz="1600" b="1" dirty="0" smtClean="0"/>
              <a:t>,  Stats, </a:t>
            </a:r>
            <a:r>
              <a:rPr lang="de-DE" altLang="de-DE" sz="1600" b="1" dirty="0" smtClean="0"/>
              <a:t> Storage, Sysdump, Tablemgr,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600" b="1" dirty="0" smtClean="0"/>
              <a:t>Tcpipserv, Tclass, Tdqueue, Terminal, Trandump, Transaction, Tsqueue,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600" b="1" dirty="0" smtClean="0"/>
              <a:t>User, Vtam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2C8B925-11B4-4CD0-B475-E90E2BB40BB0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53251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5325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41933E-DDEC-419A-B28F-105FAFD19105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de-DE" altLang="de-DE" sz="1400" dirty="0" smtClean="0"/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Auswertungen (5)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Collection Type</a:t>
            </a:r>
          </a:p>
          <a:p>
            <a:pPr lvl="1" eaLnBrk="1" hangingPunct="1"/>
            <a:r>
              <a:rPr lang="de-DE" altLang="de-DE" dirty="0" smtClean="0"/>
              <a:t>Collection Type(</a:t>
            </a:r>
            <a:r>
              <a:rPr lang="de-DE" altLang="de-DE" dirty="0" smtClean="0">
                <a:solidFill>
                  <a:schemeClr val="accent1"/>
                </a:solidFill>
              </a:rPr>
              <a:t>USS</a:t>
            </a:r>
            <a:r>
              <a:rPr lang="de-DE" altLang="de-DE" dirty="0" smtClean="0"/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de-DE" sz="1200" b="1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1200" b="1" dirty="0" smtClean="0"/>
              <a:t>COLLECTION TYPE={ALL|[,INT][,EOD][,REQ][,RRT][,USS]}</a:t>
            </a:r>
            <a:endParaRPr lang="de-DE" altLang="de-DE" sz="1200" b="1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/>
              <a:t>ALL		Default, alle Statistiktypen Anlisten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/>
              <a:t>INT		Intervall geschriebene Statistiken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/>
              <a:t>EOD	             Tagesende Statistik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/>
              <a:t>REQ		Nur angeforderte Statistiken (CEMT PER STAT ALL / Typ)</a:t>
            </a:r>
            <a:endParaRPr lang="en-GB" altLang="de-DE" sz="1200" b="1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1200" b="1" dirty="0" smtClean="0"/>
              <a:t>RRT		Requested Reset </a:t>
            </a:r>
            <a:r>
              <a:rPr lang="de-DE" altLang="de-DE" sz="1200" b="1" dirty="0" smtClean="0"/>
              <a:t>Statistiken</a:t>
            </a:r>
            <a:r>
              <a:rPr lang="en-GB" altLang="de-DE" sz="1200" b="1" dirty="0" smtClean="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1200" b="1" dirty="0" smtClean="0"/>
              <a:t>		(CEMT PER STAT RESETNOW / CEMT SET STATISTICS ON/OFF )</a:t>
            </a:r>
            <a:endParaRPr lang="de-DE" altLang="de-DE" sz="1200" b="1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/>
              <a:t>USS		Unsolicited Statistiken, die nicht Intervall sondern Event gebunden sind. </a:t>
            </a:r>
            <a:r>
              <a:rPr lang="en-GB" altLang="de-DE" sz="1200" b="1" dirty="0" smtClean="0"/>
              <a:t>Z.B. 	</a:t>
            </a:r>
            <a:r>
              <a:rPr lang="de-DE" altLang="de-DE" sz="1200" b="1" dirty="0" smtClean="0"/>
              <a:t>Autoinstall</a:t>
            </a:r>
            <a:r>
              <a:rPr lang="en-GB" altLang="de-DE" sz="1200" b="1" dirty="0" smtClean="0"/>
              <a:t>, Files, </a:t>
            </a:r>
            <a:r>
              <a:rPr lang="de-DE" altLang="de-DE" sz="1200" b="1" dirty="0" smtClean="0"/>
              <a:t>Lsrpool</a:t>
            </a:r>
            <a:r>
              <a:rPr lang="en-GB" altLang="de-DE" sz="1200" b="1" dirty="0" smtClean="0"/>
              <a:t>, </a:t>
            </a:r>
            <a:r>
              <a:rPr lang="de-DE" altLang="de-DE" sz="1200" b="1" dirty="0" smtClean="0"/>
              <a:t>Programm</a:t>
            </a:r>
            <a:r>
              <a:rPr lang="en-GB" altLang="de-DE" sz="1200" b="1" dirty="0" smtClean="0"/>
              <a:t>, Transaction, </a:t>
            </a:r>
            <a:r>
              <a:rPr lang="de-DE" altLang="de-DE" sz="1200" b="1" dirty="0" smtClean="0"/>
              <a:t>TranClasses</a:t>
            </a:r>
            <a:r>
              <a:rPr lang="en-GB" altLang="de-DE" sz="1200" b="1" dirty="0" smtClean="0"/>
              <a:t> und Transaction Dumps 	created oder Discarded</a:t>
            </a:r>
            <a:endParaRPr lang="de-DE" altLang="de-DE" sz="1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522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8CE97A-D85E-4804-9456-72B6D14F10F0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54275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5427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415EDF6-3E46-4069-B39C-4C91B545F8B1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de-DE" altLang="de-DE" sz="1400" dirty="0" smtClean="0"/>
          </a:p>
        </p:txBody>
      </p:sp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Auswertungen (6)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Time Start/Stop-Date Start/Stop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1400" b="1" dirty="0" smtClean="0"/>
              <a:t>TIME START=</a:t>
            </a:r>
            <a:r>
              <a:rPr lang="de-DE" altLang="de-DE" sz="1400" b="1" dirty="0" smtClean="0"/>
              <a:t>hh.mm.ss,STOP</a:t>
            </a:r>
            <a:r>
              <a:rPr lang="en-GB" altLang="de-DE" sz="1400" b="1" dirty="0" smtClean="0"/>
              <a:t>=hh.mm.ss,{ELAPSED|DAILY}</a:t>
            </a:r>
            <a:endParaRPr lang="de-DE" altLang="de-DE" sz="1400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4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dirty="0" smtClean="0"/>
              <a:t>TIME START=07.00.00,STOP=17.00.00	Von – Bis Zeit </a:t>
            </a:r>
            <a:endParaRPr lang="en-GB" altLang="de-DE" sz="14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1400" dirty="0" smtClean="0"/>
              <a:t>TIME START=ELAPSED		 	</a:t>
            </a:r>
            <a:r>
              <a:rPr lang="de-DE" altLang="de-DE" sz="1400" dirty="0" smtClean="0"/>
              <a:t>Laufzeit</a:t>
            </a:r>
            <a:r>
              <a:rPr lang="en-GB" altLang="de-DE" sz="1400" dirty="0" smtClean="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1400" dirty="0" smtClean="0"/>
              <a:t>TIME START= DAILY			</a:t>
            </a:r>
            <a:r>
              <a:rPr lang="de-DE" altLang="de-DE" sz="1400" dirty="0" smtClean="0"/>
              <a:t>Tägliche</a:t>
            </a:r>
            <a:r>
              <a:rPr lang="en-GB" altLang="de-DE" sz="1400" dirty="0" smtClean="0"/>
              <a:t> </a:t>
            </a:r>
            <a:r>
              <a:rPr lang="de-DE" altLang="de-DE" sz="1400" dirty="0" smtClean="0"/>
              <a:t>Zeit</a:t>
            </a:r>
            <a:r>
              <a:rPr lang="en-GB" altLang="de-DE" sz="1400" dirty="0" smtClean="0"/>
              <a:t> </a:t>
            </a:r>
            <a:endParaRPr lang="de-DE" altLang="de-DE" sz="14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dirty="0" smtClean="0"/>
              <a:t>Der TIME Parameter funktioniert nur, wenn im angegeben START/STOP Zeitraum die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dirty="0" smtClean="0"/>
              <a:t>Statistikdaten fortgeschrieben wurden. </a:t>
            </a:r>
            <a:r>
              <a:rPr lang="en-GB" altLang="de-DE" sz="1400" dirty="0" smtClean="0"/>
              <a:t>(z.B. CICS Shutdown oder </a:t>
            </a:r>
            <a:r>
              <a:rPr lang="de-DE" altLang="de-DE" sz="1400" dirty="0" smtClean="0"/>
              <a:t>Tagesende</a:t>
            </a:r>
            <a:r>
              <a:rPr lang="en-GB" altLang="de-DE" sz="1400" dirty="0" smtClean="0"/>
              <a:t>)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de-DE" sz="14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1400" b="1" dirty="0" smtClean="0"/>
              <a:t>DATE START=mm/</a:t>
            </a:r>
            <a:r>
              <a:rPr lang="de-DE" altLang="de-DE" sz="1400" b="1" dirty="0" smtClean="0"/>
              <a:t>dd</a:t>
            </a:r>
            <a:r>
              <a:rPr lang="en-GB" altLang="de-DE" sz="1400" b="1" dirty="0" smtClean="0"/>
              <a:t>/</a:t>
            </a:r>
            <a:r>
              <a:rPr lang="de-DE" altLang="de-DE" sz="1400" b="1" dirty="0" smtClean="0"/>
              <a:t>yyyy,STOP</a:t>
            </a:r>
            <a:r>
              <a:rPr lang="en-GB" altLang="de-DE" sz="1400" b="1" dirty="0" smtClean="0"/>
              <a:t>=mm/</a:t>
            </a:r>
            <a:r>
              <a:rPr lang="de-DE" altLang="de-DE" sz="1400" b="1" dirty="0" smtClean="0"/>
              <a:t>dd</a:t>
            </a:r>
            <a:r>
              <a:rPr lang="en-GB" altLang="de-DE" sz="1400" b="1" dirty="0" smtClean="0"/>
              <a:t>/</a:t>
            </a:r>
            <a:r>
              <a:rPr lang="de-DE" altLang="de-DE" sz="1400" b="1" dirty="0" smtClean="0"/>
              <a:t>yyyy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de-DE" sz="14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1400" dirty="0" smtClean="0"/>
              <a:t>DATE START=01/10/2010,STOP=01/10/2010	10.Januar 2010</a:t>
            </a:r>
            <a:endParaRPr lang="de-DE" altLang="de-DE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32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532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D38E466-0B79-4660-AC55-359DA7D277CC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5529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5530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B2397AA-A947-436F-96E4-E4125EE75953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de-DE" altLang="de-DE" sz="1400" dirty="0" smtClean="0"/>
          </a:p>
        </p:txBody>
      </p:sp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Auswertungen (7)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Sonstige Parameter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de-DE" sz="1200" b="1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1400" b="1" dirty="0" smtClean="0"/>
              <a:t>PAGE SIZE=number		</a:t>
            </a:r>
            <a:r>
              <a:rPr lang="de-DE" altLang="de-DE" sz="1400" b="1" dirty="0" smtClean="0"/>
              <a:t>Anzahl</a:t>
            </a:r>
            <a:r>
              <a:rPr lang="en-GB" altLang="de-DE" sz="1400" b="1" dirty="0" smtClean="0"/>
              <a:t> </a:t>
            </a:r>
            <a:r>
              <a:rPr lang="de-DE" altLang="de-DE" sz="1400" b="1" dirty="0" smtClean="0"/>
              <a:t>Zeilen</a:t>
            </a:r>
            <a:r>
              <a:rPr lang="en-GB" altLang="de-DE" sz="1400" b="1" dirty="0" smtClean="0"/>
              <a:t> j</a:t>
            </a:r>
            <a:r>
              <a:rPr lang="de-DE" altLang="de-DE" sz="1400" b="1" dirty="0" smtClean="0"/>
              <a:t>e Seite (20-99)</a:t>
            </a:r>
            <a:endParaRPr lang="en-GB" altLang="de-DE" sz="1400" b="1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de-DE" sz="1400" b="1" dirty="0" smtClean="0"/>
              <a:t>SUMMARY		</a:t>
            </a:r>
            <a:r>
              <a:rPr lang="de-DE" altLang="de-DE" sz="1400" b="1" dirty="0" smtClean="0"/>
              <a:t>Alle</a:t>
            </a:r>
            <a:r>
              <a:rPr lang="en-GB" altLang="de-DE" sz="1400" b="1" dirty="0" smtClean="0"/>
              <a:t> </a:t>
            </a:r>
            <a:r>
              <a:rPr lang="de-DE" altLang="de-DE" sz="1400" b="1" dirty="0" smtClean="0"/>
              <a:t>Typen</a:t>
            </a:r>
            <a:r>
              <a:rPr lang="en-GB" altLang="de-DE" sz="1400" b="1" dirty="0" smtClean="0"/>
              <a:t> /INT/ USS /EOD</a:t>
            </a:r>
            <a:endParaRPr lang="de-DE" altLang="de-DE" sz="1400" b="1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/>
              <a:t>UPPERCASE=YES		muss 1. Parameter sein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/>
              <a:t>SORT WORK=N		Anzahl Workbereiche 1-9,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/>
              <a:t>				// DLBL	SORTWK1-N einfügen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/>
              <a:t>DSPSIZE=nnnn		Größe Data Space zum Sortieren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2F08FBB-66F6-4551-9790-E321B5558BE6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56323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5632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E23BBE1-B094-4FE7-AD8F-3C4B1D18A480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de-DE" altLang="de-DE" sz="1400" dirty="0" smtClean="0"/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dirty="0" smtClean="0"/>
              <a:t>Erfahrung mit CICS-DMF Statistik</a:t>
            </a:r>
          </a:p>
        </p:txBody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Gliederung</a:t>
            </a:r>
          </a:p>
          <a:p>
            <a:pPr lvl="1" eaLnBrk="1" hangingPunct="1"/>
            <a:r>
              <a:rPr lang="de-DE" altLang="de-DE" dirty="0" smtClean="0"/>
              <a:t>Warum CICS-Statistik mit DMF</a:t>
            </a:r>
          </a:p>
          <a:p>
            <a:pPr lvl="1" eaLnBrk="1" hangingPunct="1"/>
            <a:r>
              <a:rPr lang="de-DE" altLang="de-DE" dirty="0" smtClean="0"/>
              <a:t>Aufbau und Implementierung</a:t>
            </a:r>
          </a:p>
          <a:p>
            <a:pPr lvl="1" eaLnBrk="1" hangingPunct="1"/>
            <a:r>
              <a:rPr lang="de-DE" altLang="de-DE" dirty="0" smtClean="0"/>
              <a:t>Steuerung von DMF</a:t>
            </a:r>
          </a:p>
          <a:p>
            <a:pPr lvl="1" eaLnBrk="1" hangingPunct="1"/>
            <a:r>
              <a:rPr lang="de-DE" altLang="de-DE" dirty="0" smtClean="0"/>
              <a:t>Aufbau einer Anwendung</a:t>
            </a:r>
          </a:p>
          <a:p>
            <a:pPr lvl="1" eaLnBrk="1" hangingPunct="1"/>
            <a:r>
              <a:rPr lang="de-DE" altLang="de-DE" dirty="0" smtClean="0"/>
              <a:t>Auswertungen</a:t>
            </a:r>
          </a:p>
          <a:p>
            <a:pPr lvl="1" eaLnBrk="1" hangingPunct="1"/>
            <a:r>
              <a:rPr lang="de-DE" altLang="de-DE" dirty="0" smtClean="0">
                <a:solidFill>
                  <a:schemeClr val="accent1"/>
                </a:solidFill>
              </a:rPr>
              <a:t>Beispiele</a:t>
            </a:r>
          </a:p>
          <a:p>
            <a:pPr lvl="1" eaLnBrk="1" hangingPunct="1"/>
            <a:r>
              <a:rPr lang="de-DE" altLang="de-DE" dirty="0" smtClean="0"/>
              <a:t>Resümee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2E3A3E-85BD-4AD3-855E-B1310380C365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5734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A1BE364-BFF1-481E-90B2-C2226DD53767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de-DE" altLang="de-DE" sz="1400" dirty="0" smtClean="0"/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(1)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Listausgabe DFHSTUP</a:t>
            </a:r>
          </a:p>
          <a:p>
            <a:pPr eaLnBrk="1" hangingPunct="1"/>
            <a:r>
              <a:rPr lang="de-DE" altLang="de-DE" dirty="0" smtClean="0"/>
              <a:t>DFHSTUP Control Statements (Am Anfang)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de-DE" sz="1200" b="1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2000" b="1" dirty="0" smtClean="0"/>
              <a:t>DFHSTUP CONTROL PARAMETERS READ: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2000" b="1" dirty="0" smtClean="0"/>
              <a:t>	SORT WORK=1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2000" b="1" dirty="0" smtClean="0"/>
              <a:t>   	SELECT TYPE=FILE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2000" b="1" dirty="0" smtClean="0"/>
              <a:t>   	SELECT APPLID=CICSPROD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2000" b="1" dirty="0" smtClean="0"/>
              <a:t>   	SUMMARY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2000" b="1" dirty="0" smtClean="0"/>
              <a:t>   	DATE START=02/01/2010,STOP=02/28/2010</a:t>
            </a:r>
            <a:endParaRPr lang="de-DE" altLang="de-DE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05D192-4C4D-46B9-87E8-1CB0F999A4C9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59395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5939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E05609-8A97-429B-A66F-4312AFBB5855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de-DE" altLang="de-DE" sz="1400" dirty="0" smtClean="0"/>
          </a:p>
        </p:txBody>
      </p:sp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(2)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Listausgabe DFHSTUP</a:t>
            </a:r>
          </a:p>
          <a:p>
            <a:pPr eaLnBrk="1" hangingPunct="1"/>
            <a:r>
              <a:rPr lang="de-DE" altLang="de-DE" dirty="0" smtClean="0"/>
              <a:t>DMF Statistik (An Ende)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de-DE" sz="12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REPORT ABSTRACT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Total DMF records read 			        :         201750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Total DMF/CICS records read   		        :         132611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Total DMF/CICS/Statistics records read           :         132611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Total DMF/CICS/Statistics records reported       :          35047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Applid: CICSPROD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Number of intervals reported               :                     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Number of USS records reported             :                    535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Date/Time of first DMF record reported     : 02/01/2010 at 01:00:05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Date/Time of last DMF record reported      : 02/28/2010 at 22:00:50</a:t>
            </a:r>
            <a:endParaRPr lang="de-DE" altLang="de-DE" sz="1400" b="1" dirty="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573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573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573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DE24320-4919-413E-8611-BD4E435AD5CE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6041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6042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772F48-DE5E-45B9-ACF5-6A9180934969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de-DE" altLang="de-DE" sz="1400" dirty="0" smtClean="0"/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(3)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Files Ressource Information</a:t>
            </a:r>
          </a:p>
          <a:p>
            <a:pPr eaLnBrk="1" hangingPunct="1"/>
            <a:r>
              <a:rPr lang="de-DE" altLang="de-DE" dirty="0" smtClean="0"/>
              <a:t>Liste Datasets mit Pfade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9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9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9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FILES - Resource Information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File        Dataset Name                                   Dataset   DT     Remote   Remote Lsrpool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Name      Base Dataset Name (If applicable)              Type   Indicator  Name     Sysid      ID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ACTDFUE                                                                                        01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AMENRK    AME.NRK                                            K                                 03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ANGPHT    NWD.ANG.PHT                                        P                                 02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              NWD.ANG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------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------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------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SPKREZ    SPK.REZ                                            K                                 03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SPKRTV    SPK.RTV                                            K                                 03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TECNRK    TEC.NRK                                            K                                 02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8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583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583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583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583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583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5837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5837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A485EF0-AB01-4D36-AB71-E6A015F7AF5A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61443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6144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A284DB2-DF95-4CCD-BDE4-ECD4E25B5BE1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49</a:t>
            </a:fld>
            <a:endParaRPr lang="de-DE" altLang="de-DE" sz="1400" dirty="0" smtClean="0"/>
          </a:p>
        </p:txBody>
      </p:sp>
      <p:sp>
        <p:nvSpPr>
          <p:cNvPr id="614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(4)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File Request Informationen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dirty="0" smtClean="0"/>
              <a:t> </a:t>
            </a:r>
            <a:r>
              <a:rPr lang="en-US" altLang="de-DE" sz="1000" b="1" dirty="0" smtClean="0">
                <a:latin typeface="Courier New" panose="02070309020205020404" pitchFamily="49" charset="0"/>
              </a:rPr>
              <a:t>File     Get      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Get</a:t>
            </a:r>
            <a:r>
              <a:rPr lang="en-US" altLang="de-DE" sz="1000" b="1" dirty="0" smtClean="0">
                <a:latin typeface="Courier New" panose="02070309020205020404" pitchFamily="49" charset="0"/>
              </a:rPr>
              <a:t> 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Upd</a:t>
            </a:r>
            <a:r>
              <a:rPr lang="en-US" altLang="de-DE" sz="1000" b="1" dirty="0" smtClean="0">
                <a:latin typeface="Courier New" panose="02070309020205020404" pitchFamily="49" charset="0"/>
              </a:rPr>
              <a:t>  Browse   Update   Add      Delete   VSAM EXCP Request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000" b="1" dirty="0" smtClean="0">
                <a:latin typeface="Courier New" panose="02070309020205020404" pitchFamily="49" charset="0"/>
              </a:rPr>
              <a:t>  Name     Requests 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Requests</a:t>
            </a:r>
            <a:r>
              <a:rPr lang="en-US" altLang="de-DE" sz="1000" b="1" dirty="0" smtClean="0">
                <a:latin typeface="Courier New" panose="02070309020205020404" pitchFamily="49" charset="0"/>
              </a:rPr>
              <a:t> Requests 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Requests</a:t>
            </a:r>
            <a:r>
              <a:rPr lang="en-US" altLang="de-DE" sz="1000" b="1" dirty="0" smtClean="0">
                <a:latin typeface="Courier New" panose="02070309020205020404" pitchFamily="49" charset="0"/>
              </a:rPr>
              <a:t> Requests 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Requests</a:t>
            </a:r>
            <a:r>
              <a:rPr lang="en-US" altLang="de-DE" sz="1000" b="1" dirty="0" smtClean="0">
                <a:latin typeface="Courier New" panose="02070309020205020404" pitchFamily="49" charset="0"/>
              </a:rPr>
              <a:t>   Data    Index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ACTDFUE         0        0        0        0        0        0        0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AMENRK          0        0        0        0        0        0        0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ANGPHT       4489        0       45        0        0        0     4534     4540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ARTLPHT    154777        0      923        0        0        0    46470     4127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ARTLPH2         0        0        0        0        0        0        0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ARTPHT    2165545        0   260351        0        0        0  2425817  2429550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ARTPH2    3233947        0   178575        0        0        0  3412194  3413974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ARTZPHT     18875        0     2415        0        0        0    21269    21348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ARZTPH1         0        0     1332        0        0        0     1313      878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-------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ZAUFPHT        48        0        0        0        0        0       16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ZAUFPH2         0        0   132826        0        0        0    22572       79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ZLIFPHT       755        0        4        0        0        0      119       31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________________________________________________________________________________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*TOTALS*      226M 6848822  5733566  4898115 12413405  1169893 87190236 52260557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59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593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593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593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593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593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593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5939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29FC5B6-0163-4568-AB31-F618D5BAA91F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10243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1024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736F351-A76C-4CAB-892B-FEA71E3E3B69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de-DE" altLang="de-DE" sz="1400" dirty="0" smtClean="0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dirty="0" smtClean="0"/>
              <a:t>Warum CICS-Statistik mit DMF (1)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DMF Data Management Facility</a:t>
            </a:r>
          </a:p>
          <a:p>
            <a:pPr lvl="1" eaLnBrk="1" hangingPunct="1"/>
            <a:r>
              <a:rPr lang="de-DE" altLang="de-DE" dirty="0" smtClean="0"/>
              <a:t>Tool zum Sammeln/Verarbeiten von Daten</a:t>
            </a:r>
          </a:p>
          <a:p>
            <a:pPr lvl="1" eaLnBrk="1" hangingPunct="1"/>
            <a:r>
              <a:rPr lang="de-DE" altLang="de-DE" dirty="0" smtClean="0"/>
              <a:t>Datenaustausch erfolgt über Dataspaces</a:t>
            </a:r>
          </a:p>
          <a:p>
            <a:pPr lvl="1" eaLnBrk="1" hangingPunct="1"/>
            <a:r>
              <a:rPr lang="de-DE" altLang="de-DE" dirty="0" smtClean="0"/>
              <a:t>DMF Records vergleichbar mit SMF</a:t>
            </a:r>
          </a:p>
          <a:p>
            <a:pPr lvl="1" eaLnBrk="1" hangingPunct="1"/>
            <a:r>
              <a:rPr lang="de-DE" altLang="de-DE" dirty="0" smtClean="0"/>
              <a:t>DMF arbeitet mit z/OS Macro's</a:t>
            </a:r>
          </a:p>
          <a:p>
            <a:pPr lvl="1" eaLnBrk="1" hangingPunct="1"/>
            <a:r>
              <a:rPr lang="de-DE" altLang="de-DE" dirty="0" smtClean="0"/>
              <a:t>Solange DMF gestartet ist, werden Statistik Daten gesammelt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6F244EF-6E2F-41F5-A366-DB501FCB3557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62467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6246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EEFA200-B9F6-4BEC-90FA-58AEBA27A861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50</a:t>
            </a:fld>
            <a:endParaRPr lang="de-DE" altLang="de-DE" sz="1400" dirty="0" smtClean="0"/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(4a)</a:t>
            </a:r>
          </a:p>
        </p:txBody>
      </p:sp>
      <p:pic>
        <p:nvPicPr>
          <p:cNvPr id="3" name="Inhaltsplatzhalt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2033039"/>
            <a:ext cx="7209647" cy="40994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869A2D-93C5-4341-BEFC-7E2366C3C1A7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6553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6554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57E1726-3935-4DF1-9676-400CC717ADE8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51</a:t>
            </a:fld>
            <a:endParaRPr lang="de-DE" altLang="de-DE" sz="1400" dirty="0" smtClean="0"/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(5)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File Performance Informationen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dirty="0" smtClean="0">
                <a:latin typeface="Courier New" panose="02070309020205020404" pitchFamily="49" charset="0"/>
              </a:rPr>
              <a:t>  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File     Strings    Wait On Strings     &lt;---Buffers---&gt;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Name                Total     HWM       Data      Index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__________________________________________________________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ACTDFUE          1         0         0         2        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AMENRK           3         0         0         4         3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ANGPHT           6         0         0         7         6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ARTLPHT         42         0         0        43        42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ARTLPH2         42         0         0        43        42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ARTPHT          44         0         0        45        44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ARTPH2          42         0         0        43        42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ARTZPHT         47         0         0        48        47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NWDVERT          9        </a:t>
            </a:r>
            <a:r>
              <a:rPr lang="de-DE" altLang="de-DE" sz="1000" b="1" dirty="0" smtClean="0">
                <a:solidFill>
                  <a:schemeClr val="accent1"/>
                </a:solidFill>
                <a:latin typeface="Courier New" panose="02070309020205020404" pitchFamily="49" charset="0"/>
              </a:rPr>
              <a:t> 1         1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        10         9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-------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de-DE" sz="1000" dirty="0" smtClean="0">
                <a:latin typeface="Courier New" panose="02070309020205020404" pitchFamily="49" charset="0"/>
              </a:rPr>
              <a:t>  </a:t>
            </a:r>
            <a:r>
              <a:rPr lang="nl-NL" altLang="de-DE" sz="1000" b="1" dirty="0" smtClean="0">
                <a:latin typeface="Courier New" panose="02070309020205020404" pitchFamily="49" charset="0"/>
              </a:rPr>
              <a:t>ZARTPHT         32         0         0        33        32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de-DE" sz="1000" b="1" dirty="0" smtClean="0">
                <a:latin typeface="Courier New" panose="02070309020205020404" pitchFamily="49" charset="0"/>
              </a:rPr>
              <a:t>  ZAUFPHT         36         0         0        37        36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de-DE" sz="1000" b="1" dirty="0" smtClean="0">
                <a:latin typeface="Courier New" panose="02070309020205020404" pitchFamily="49" charset="0"/>
              </a:rPr>
              <a:t>  ZAUFPH2         36         0         0        37        36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de-DE" sz="1000" b="1" dirty="0" smtClean="0">
                <a:latin typeface="Courier New" panose="02070309020205020404" pitchFamily="49" charset="0"/>
              </a:rPr>
              <a:t>  ZLIFPHT          9         0         0        10         9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de-DE" sz="1000" b="1" dirty="0" smtClean="0">
                <a:latin typeface="Courier New" panose="02070309020205020404" pitchFamily="49" charset="0"/>
              </a:rPr>
              <a:t>  __________________________________________________________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de-DE" sz="1000" b="1" dirty="0" smtClean="0">
                <a:latin typeface="Courier New" panose="02070309020205020404" pitchFamily="49" charset="0"/>
              </a:rPr>
              <a:t>  *TOTALS*      3988         1         1</a:t>
            </a:r>
            <a:endParaRPr lang="de-DE" altLang="de-DE" sz="1000" b="1" dirty="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634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34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634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634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634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634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6349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6349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6349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6349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177375E-AA24-45AA-AC82-C4CBA1D38F31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66563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6656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891A06-C2F5-4CE4-BFDE-309E41A49870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52</a:t>
            </a:fld>
            <a:endParaRPr lang="de-DE" altLang="de-DE" sz="1400" dirty="0" smtClean="0"/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 (5a)</a:t>
            </a:r>
          </a:p>
        </p:txBody>
      </p:sp>
      <p:graphicFrame>
        <p:nvGraphicFramePr>
          <p:cNvPr id="66566" name="Object 3"/>
          <p:cNvGraphicFramePr>
            <a:graphicFrameLocks noGrp="1" noChangeAspect="1"/>
          </p:cNvGraphicFramePr>
          <p:nvPr>
            <p:ph type="body" idx="1"/>
          </p:nvPr>
        </p:nvGraphicFramePr>
        <p:xfrm>
          <a:off x="827088" y="1844675"/>
          <a:ext cx="8137525" cy="453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7" name="Diagramm" r:id="rId3" imgW="8277225" imgH="5353050" progId="Excel.Chart.8">
                  <p:embed/>
                </p:oleObj>
              </mc:Choice>
              <mc:Fallback>
                <p:oleObj name="Diagramm" r:id="rId3" imgW="8277225" imgH="5353050" progId="Excel.Char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844675"/>
                        <a:ext cx="8137525" cy="453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2FD1DBA-DECC-4D0A-9C92-172839E8E780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67587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6758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C46AC4A-EC46-4E5E-9C93-B806A0A8E754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53</a:t>
            </a:fld>
            <a:endParaRPr lang="de-DE" altLang="de-DE" sz="1400" dirty="0" smtClean="0"/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(6)</a:t>
            </a:r>
          </a:p>
        </p:txBody>
      </p:sp>
      <p:sp>
        <p:nvSpPr>
          <p:cNvPr id="675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Mit der File Auswertung ist es möglich, eine Liste aller Datasets zu erstellen, die im Jahr </a:t>
            </a:r>
            <a:r>
              <a:rPr lang="de-DE" altLang="de-DE" dirty="0" smtClean="0">
                <a:solidFill>
                  <a:schemeClr val="accent1"/>
                </a:solidFill>
              </a:rPr>
              <a:t>kein</a:t>
            </a:r>
            <a:r>
              <a:rPr lang="de-DE" altLang="de-DE" dirty="0" smtClean="0"/>
              <a:t> I/O machen</a:t>
            </a:r>
          </a:p>
          <a:p>
            <a:pPr eaLnBrk="1" hangingPunct="1"/>
            <a:endParaRPr lang="de-DE" altLang="de-DE" dirty="0" smtClean="0"/>
          </a:p>
        </p:txBody>
      </p:sp>
      <p:graphicFrame>
        <p:nvGraphicFramePr>
          <p:cNvPr id="65540" name="Group 4"/>
          <p:cNvGraphicFramePr>
            <a:graphicFrameLocks noGrp="1"/>
          </p:cNvGraphicFramePr>
          <p:nvPr/>
        </p:nvGraphicFramePr>
        <p:xfrm>
          <a:off x="1116013" y="3789363"/>
          <a:ext cx="7488237" cy="1525588"/>
        </p:xfrm>
        <a:graphic>
          <a:graphicData uri="http://schemas.openxmlformats.org/drawingml/2006/table">
            <a:tbl>
              <a:tblPr/>
              <a:tblGrid>
                <a:gridCol w="1158875"/>
                <a:gridCol w="411162"/>
                <a:gridCol w="823913"/>
                <a:gridCol w="769937"/>
                <a:gridCol w="731838"/>
                <a:gridCol w="450850"/>
                <a:gridCol w="674687"/>
                <a:gridCol w="1182688"/>
                <a:gridCol w="601662"/>
                <a:gridCol w="682625"/>
              </a:tblGrid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 Upd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Browse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Update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Delete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VSAM Excp 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Index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Datum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ACTDFUE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2009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AMENRK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2009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ARTLPH2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2009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ARZTPH2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2009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95E7A4-F5A4-4815-8AD0-8341A9ADDE3F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68611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6861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8F29805-A55C-41ED-92AD-9CB95F6F5337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54</a:t>
            </a:fld>
            <a:endParaRPr lang="de-DE" altLang="de-DE" sz="1400" dirty="0" smtClean="0"/>
          </a:p>
        </p:txBody>
      </p:sp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(7)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Transaction Manager Statistic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dirty="0" smtClean="0">
                <a:latin typeface="Courier New" panose="02070309020205020404" pitchFamily="49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Total number of transactions (user + system)        :      2129667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MAXTASK limit                                       :          295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Times the MAXTASK limit reached                     :        </a:t>
            </a:r>
            <a:r>
              <a:rPr lang="de-DE" altLang="de-DE" sz="1400" b="1" dirty="0" smtClean="0">
                <a:solidFill>
                  <a:schemeClr val="accent1"/>
                </a:solidFill>
                <a:latin typeface="Courier New" panose="02070309020205020404" pitchFamily="49" charset="0"/>
              </a:rPr>
              <a:t>   10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Peak number of MAXTASK queued user transactions     :        </a:t>
            </a:r>
            <a:r>
              <a:rPr lang="de-DE" altLang="de-DE" sz="1400" b="1" dirty="0" smtClean="0">
                <a:solidFill>
                  <a:schemeClr val="accent1"/>
                </a:solidFill>
                <a:latin typeface="Courier New" panose="02070309020205020404" pitchFamily="49" charset="0"/>
              </a:rPr>
              <a:t>   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Peak number of active user transactions             :          295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Total number of active user transactions            :      2128687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Total number of MAXTASK delayed user transactions   :           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Total MAXTASK queuing time                          : 000-00:00:00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400" b="1" dirty="0" smtClean="0">
                <a:latin typeface="Courier New" panose="02070309020205020404" pitchFamily="49" charset="0"/>
              </a:rPr>
              <a:t>  Average MAXTASK queuing time of queued transactions : 000-00:00:00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66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6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D8FEDAE-7B4A-4744-B9E0-B15B9BF52927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69635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6963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3A9685A-A81C-48D5-B310-5CBCDE7FE287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55</a:t>
            </a:fld>
            <a:endParaRPr lang="de-DE" altLang="de-DE" sz="1400" dirty="0" smtClean="0"/>
          </a:p>
        </p:txBody>
      </p:sp>
      <p:sp>
        <p:nvSpPr>
          <p:cNvPr id="696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(7a)</a:t>
            </a:r>
          </a:p>
        </p:txBody>
      </p:sp>
      <p:graphicFrame>
        <p:nvGraphicFramePr>
          <p:cNvPr id="69638" name="Object 3"/>
          <p:cNvGraphicFramePr>
            <a:graphicFrameLocks noChangeAspect="1"/>
          </p:cNvGraphicFramePr>
          <p:nvPr/>
        </p:nvGraphicFramePr>
        <p:xfrm>
          <a:off x="885825" y="1916113"/>
          <a:ext cx="8007350" cy="453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69" name="Diagramm" r:id="rId3" imgW="8258175" imgH="5467350" progId="Excel.Chart.8">
                  <p:embed/>
                </p:oleObj>
              </mc:Choice>
              <mc:Fallback>
                <p:oleObj name="Diagramm" r:id="rId3" imgW="8258175" imgH="5467350" progId="Excel.Char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25" y="1916113"/>
                        <a:ext cx="8007350" cy="453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3D093F-483D-4D1D-B0D8-2B94B6E88BE8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7065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7066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861DA3-CEB3-4312-80CE-BBF8853FB9BF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56</a:t>
            </a:fld>
            <a:endParaRPr lang="de-DE" altLang="de-DE" sz="1400" dirty="0" smtClean="0"/>
          </a:p>
        </p:txBody>
      </p:sp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(8)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Transaction Statistic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000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dirty="0" smtClean="0">
                <a:latin typeface="Courier New" panose="02070309020205020404" pitchFamily="49" charset="0"/>
              </a:rPr>
              <a:t> 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 </a:t>
            </a:r>
            <a:r>
              <a:rPr lang="en-US" altLang="de-DE" sz="1000" b="1" dirty="0" smtClean="0">
                <a:latin typeface="Courier New" panose="02070309020205020404" pitchFamily="49" charset="0"/>
              </a:rPr>
              <a:t>Trans Program  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Tclass</a:t>
            </a:r>
            <a:r>
              <a:rPr lang="en-US" altLang="de-DE" sz="1000" b="1" dirty="0" smtClean="0">
                <a:latin typeface="Courier New" panose="02070309020205020404" pitchFamily="49" charset="0"/>
              </a:rPr>
              <a:t> 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Prty</a:t>
            </a:r>
            <a:r>
              <a:rPr lang="en-US" altLang="de-DE" sz="1000" b="1" dirty="0" smtClean="0">
                <a:latin typeface="Courier New" panose="02070309020205020404" pitchFamily="49" charset="0"/>
              </a:rPr>
              <a:t> Remote 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Remote</a:t>
            </a:r>
            <a:r>
              <a:rPr lang="en-US" altLang="de-DE" sz="1000" b="1" dirty="0" smtClean="0">
                <a:latin typeface="Courier New" panose="02070309020205020404" pitchFamily="49" charset="0"/>
              </a:rPr>
              <a:t> 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Dyn</a:t>
            </a:r>
            <a:r>
              <a:rPr lang="en-US" altLang="de-DE" sz="1000" b="1" dirty="0" smtClean="0">
                <a:latin typeface="Courier New" panose="02070309020205020404" pitchFamily="49" charset="0"/>
              </a:rPr>
              <a:t>-  Attach  Retry Dynamic Dynamic Remote    Storage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000" b="1" dirty="0" smtClean="0">
                <a:latin typeface="Courier New" panose="02070309020205020404" pitchFamily="49" charset="0"/>
              </a:rPr>
              <a:t>  ID    Name     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Name</a:t>
            </a:r>
            <a:r>
              <a:rPr lang="en-US" altLang="de-DE" sz="1000" b="1" dirty="0" smtClean="0">
                <a:latin typeface="Courier New" panose="02070309020205020404" pitchFamily="49" charset="0"/>
              </a:rPr>
              <a:t>         Name   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Sysid</a:t>
            </a:r>
            <a:r>
              <a:rPr lang="en-US" altLang="de-DE" sz="1000" b="1" dirty="0" smtClean="0">
                <a:latin typeface="Courier New" panose="02070309020205020404" pitchFamily="49" charset="0"/>
              </a:rPr>
              <a:t>  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amic</a:t>
            </a:r>
            <a:r>
              <a:rPr lang="en-US" altLang="de-DE" sz="1000" b="1" dirty="0" smtClean="0">
                <a:latin typeface="Courier New" panose="02070309020205020404" pitchFamily="49" charset="0"/>
              </a:rPr>
              <a:t>   Count  </a:t>
            </a:r>
            <a:r>
              <a:rPr lang="de-DE" altLang="de-DE" sz="1000" b="1" dirty="0" smtClean="0">
                <a:latin typeface="Courier New" panose="02070309020205020404" pitchFamily="49" charset="0"/>
              </a:rPr>
              <a:t>Count</a:t>
            </a:r>
            <a:r>
              <a:rPr lang="en-US" altLang="de-DE" sz="1000" b="1" dirty="0" smtClean="0">
                <a:latin typeface="Courier New" panose="02070309020205020404" pitchFamily="49" charset="0"/>
              </a:rPr>
              <a:t>   Local  Remote Starts Violations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trac  CLIENT01            1                 N        0      0       0       0      0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ABHO  NWDABHO            20                 N      176      0       0       0      0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AC64  NWDAC64             1                 N        0      0       0       0      0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AE63  NWDAE63            20                 N      128      0       0       0      0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ALT   ALTFB00            20                 N      948      0       0       0      0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AME   AMEFB00            20                 N     1332      0       0       0      0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APVU  INWPCCOM           20                 N        0      0       0       0      0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ARPS  DFH$ARPS            1                 N        0      0       0       0      0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AUS   AUSFB00            20                 N    36418      0       0       0      0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----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000" b="1" dirty="0" smtClean="0">
                <a:latin typeface="Courier New" panose="02070309020205020404" pitchFamily="49" charset="0"/>
              </a:rPr>
              <a:t>  </a:t>
            </a:r>
            <a:r>
              <a:rPr lang="nl-NL" altLang="de-DE" sz="1000" b="1" dirty="0" smtClean="0">
                <a:latin typeface="Courier New" panose="02070309020205020404" pitchFamily="49" charset="0"/>
              </a:rPr>
              <a:t>ZE30  NWDZE30            20                 N      330      0       0       0      0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de-DE" sz="1000" b="1" dirty="0" smtClean="0">
                <a:latin typeface="Courier New" panose="02070309020205020404" pitchFamily="49" charset="0"/>
              </a:rPr>
              <a:t>  ZE40  NWDZE40            20                 N     1011      0       0       0      0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de-DE" sz="1000" b="1" dirty="0" smtClean="0">
                <a:latin typeface="Courier New" panose="02070309020205020404" pitchFamily="49" charset="0"/>
              </a:rPr>
              <a:t>  2RPS  DFH0CRPS            1                 N        0      0       0       0      0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de-DE" sz="1000" b="1" dirty="0" smtClean="0">
                <a:latin typeface="Courier New" panose="02070309020205020404" pitchFamily="49" charset="0"/>
              </a:rPr>
              <a:t>  *TOTALS*                                       2129667      0       0       0      0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000" b="1" dirty="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68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86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686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686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686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686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6861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20299A-2D33-4BE3-8C36-A2CB3F86D8AD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71683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7168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62CEC5E-279E-4201-9C68-644310DF6EA9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57</a:t>
            </a:fld>
            <a:endParaRPr lang="de-DE" altLang="de-DE" sz="1400" dirty="0" smtClean="0"/>
          </a:p>
        </p:txBody>
      </p:sp>
      <p:sp>
        <p:nvSpPr>
          <p:cNvPr id="716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(8a)</a:t>
            </a:r>
          </a:p>
        </p:txBody>
      </p:sp>
      <p:pic>
        <p:nvPicPr>
          <p:cNvPr id="3" name="Inhaltsplatzhalt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6955" y="1844825"/>
            <a:ext cx="7830090" cy="43988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997FE06-7F9D-4E5B-99DD-31EB61AF04A6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72707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7270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1624C2-3D5E-4E01-9B85-0118B9D0B187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58</a:t>
            </a:fld>
            <a:endParaRPr lang="de-DE" altLang="de-DE" sz="1400" dirty="0" smtClean="0"/>
          </a:p>
        </p:txBody>
      </p:sp>
      <p:sp>
        <p:nvSpPr>
          <p:cNvPr id="727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(9)</a:t>
            </a:r>
          </a:p>
        </p:txBody>
      </p:sp>
      <p:sp>
        <p:nvSpPr>
          <p:cNvPr id="727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Mit der Transaction Auswertung ist es möglich, eine Liste aller Transactionen zu erstellen, die im Jahr </a:t>
            </a:r>
            <a:r>
              <a:rPr lang="de-DE" altLang="de-DE" dirty="0" smtClean="0">
                <a:solidFill>
                  <a:schemeClr val="accent1"/>
                </a:solidFill>
              </a:rPr>
              <a:t>nicht</a:t>
            </a:r>
            <a:r>
              <a:rPr lang="de-DE" altLang="de-DE" dirty="0" smtClean="0"/>
              <a:t> aufgerufen werden</a:t>
            </a:r>
          </a:p>
        </p:txBody>
      </p:sp>
      <p:graphicFrame>
        <p:nvGraphicFramePr>
          <p:cNvPr id="70660" name="Group 4"/>
          <p:cNvGraphicFramePr>
            <a:graphicFrameLocks noGrp="1"/>
          </p:cNvGraphicFramePr>
          <p:nvPr/>
        </p:nvGraphicFramePr>
        <p:xfrm>
          <a:off x="755650" y="4076700"/>
          <a:ext cx="8137525" cy="2073276"/>
        </p:xfrm>
        <a:graphic>
          <a:graphicData uri="http://schemas.openxmlformats.org/drawingml/2006/table">
            <a:tbl>
              <a:tblPr/>
              <a:tblGrid>
                <a:gridCol w="265113"/>
                <a:gridCol w="1808162"/>
                <a:gridCol w="550863"/>
                <a:gridCol w="466725"/>
                <a:gridCol w="550862"/>
                <a:gridCol w="552450"/>
                <a:gridCol w="400050"/>
                <a:gridCol w="549275"/>
                <a:gridCol w="550863"/>
                <a:gridCol w="550862"/>
                <a:gridCol w="552450"/>
                <a:gridCol w="550863"/>
                <a:gridCol w="788987"/>
              </a:tblGrid>
              <a:tr h="5183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0740" name="Group 84"/>
          <p:cNvGraphicFramePr>
            <a:graphicFrameLocks noGrp="1"/>
          </p:cNvGraphicFramePr>
          <p:nvPr/>
        </p:nvGraphicFramePr>
        <p:xfrm>
          <a:off x="1763713" y="4391025"/>
          <a:ext cx="3844925" cy="1616075"/>
        </p:xfrm>
        <a:graphic>
          <a:graphicData uri="http://schemas.openxmlformats.org/drawingml/2006/table">
            <a:tbl>
              <a:tblPr/>
              <a:tblGrid>
                <a:gridCol w="1368425"/>
                <a:gridCol w="1652587"/>
                <a:gridCol w="823913"/>
              </a:tblGrid>
              <a:tr h="396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Trans-ID </a:t>
                      </a:r>
                      <a:b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Attach</a:t>
                      </a:r>
                      <a:b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2RPS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DFH0CRPS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AC64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NWDAC64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APVU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INWPCCOM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ARPS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DFH$ARPS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AW13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NWDAW13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E19ABE1-EB22-478B-AC29-AA6DF95D075F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73731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7373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00C4595-3189-4D1D-AD30-68DE63175B7E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59</a:t>
            </a:fld>
            <a:endParaRPr lang="de-DE" altLang="de-DE" sz="1400" dirty="0" smtClean="0"/>
          </a:p>
        </p:txBody>
      </p:sp>
      <p:sp>
        <p:nvSpPr>
          <p:cNvPr id="737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(10)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Temporary Storage 1.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dirty="0" smtClean="0"/>
              <a:t>    </a:t>
            </a:r>
            <a:r>
              <a:rPr lang="en-US" altLang="de-DE" sz="1200" b="1" dirty="0" smtClean="0">
                <a:latin typeface="Courier New" panose="02070309020205020404" pitchFamily="49" charset="0"/>
              </a:rPr>
              <a:t>Put/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Putq</a:t>
            </a:r>
            <a:r>
              <a:rPr lang="en-US" altLang="de-DE" sz="1200" b="1" dirty="0" smtClean="0">
                <a:latin typeface="Courier New" panose="02070309020205020404" pitchFamily="49" charset="0"/>
              </a:rPr>
              <a:t> main storage requests         :            42944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Get/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Getq</a:t>
            </a:r>
            <a:r>
              <a:rPr lang="en-US" altLang="de-DE" sz="1200" b="1" dirty="0" smtClean="0">
                <a:latin typeface="Courier New" panose="02070309020205020404" pitchFamily="49" charset="0"/>
              </a:rPr>
              <a:t> main storage requests         :            44295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Peak storage for temp. storage (main)  :            15112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Put/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Putq</a:t>
            </a:r>
            <a:r>
              <a:rPr lang="en-US" altLang="de-DE" sz="1200" b="1" dirty="0" smtClean="0">
                <a:latin typeface="Courier New" panose="02070309020205020404" pitchFamily="49" charset="0"/>
              </a:rPr>
              <a:t> auxiliary storage requests    :          1261355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Get/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Getq</a:t>
            </a:r>
            <a:r>
              <a:rPr lang="en-US" altLang="de-DE" sz="1200" b="1" dirty="0" smtClean="0">
                <a:latin typeface="Courier New" panose="02070309020205020404" pitchFamily="49" charset="0"/>
              </a:rPr>
              <a:t> auxiliary storage requests    :          3896895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Peak temporary storage names in use    :              297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Number of entries in longest queue     :              554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Queue extensions threshold             :               20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Times queues created                   :           177435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Queue extensions created               :             1396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Control interval size                  :            16384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Available bytes per control interval   :            16320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Segments per control interval          :              255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Bytes per segment                      :               64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Writes more than control interval      :      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Longest auxiliary temp storage record  :             4128 </a:t>
            </a:r>
            <a:endParaRPr lang="de-DE" altLang="de-DE" sz="1200" b="1" dirty="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71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1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71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716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16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716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716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716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716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716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7D8E120-C855-448F-886F-4C3C6087566F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12291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1229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BC1683-5237-416B-9FB4-E0639483AEFF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de-DE" altLang="de-DE" sz="1400" dirty="0" smtClean="0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dirty="0" smtClean="0"/>
              <a:t>Warum CICS-Statistik mit DMF(2)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Daten können nach Entladen beliebig weiterverarbeitet werden</a:t>
            </a:r>
          </a:p>
          <a:p>
            <a:pPr eaLnBrk="1" hangingPunct="1"/>
            <a:r>
              <a:rPr lang="de-DE" altLang="de-DE" dirty="0" smtClean="0"/>
              <a:t>Es können eigene Anwendungen aufgebaut werden</a:t>
            </a:r>
          </a:p>
          <a:p>
            <a:pPr eaLnBrk="1" hangingPunct="1"/>
            <a:r>
              <a:rPr lang="de-DE" altLang="de-DE" dirty="0" smtClean="0"/>
              <a:t>Informationen die zum Erstellen der CICS-Statistiken mit DMF erforderlich sind, stehen im CICS Operation and Utility Guide. Abschnitt 8 und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CB6E65-83D7-414D-841C-6DDF0E61BB4C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74755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7475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9600D3E-EDC3-4970-BAC0-4CAD7DFE6E20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60</a:t>
            </a:fld>
            <a:endParaRPr lang="de-DE" altLang="de-DE" sz="1400" dirty="0" smtClean="0"/>
          </a:p>
        </p:txBody>
      </p:sp>
      <p:sp>
        <p:nvSpPr>
          <p:cNvPr id="747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(11)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Temporary Storage 2.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dirty="0" smtClean="0">
                <a:latin typeface="Courier New" panose="02070309020205020404" pitchFamily="49" charset="0"/>
              </a:rPr>
              <a:t>  </a:t>
            </a:r>
            <a:r>
              <a:rPr lang="en-US" altLang="de-DE" sz="1200" b="1" dirty="0" smtClean="0">
                <a:latin typeface="Courier New" panose="02070309020205020404" pitchFamily="49" charset="0"/>
              </a:rPr>
              <a:t>Number of control intervals available  :              142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Peak control intervals in use          :              136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Times aux. storage exhausted           :      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Number of temp storage compressions    :          1022099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Temporary storage buffers              :                8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Buffer waits                           :              238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Peak users waiting on buffer           :                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Buffer writes                          :           130965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Forced writes for recovery             :      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Buffer reads                           :           864777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Format writes                          :      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Temporary storage strings              :                8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Peak number of strings in use          :                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Times string wait occurred             :      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Peak number of users waiting on string :      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I/O errors on TS dataset               :                0</a:t>
            </a:r>
            <a:endParaRPr lang="de-DE" altLang="de-DE" sz="1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27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727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727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7270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7270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4CA6C0-3EAE-4448-8ABA-2662798567A0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7577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7578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B46F91-92A1-46B8-9A80-462395069952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61</a:t>
            </a:fld>
            <a:endParaRPr lang="de-DE" altLang="de-DE" sz="1400" dirty="0" smtClean="0"/>
          </a:p>
        </p:txBody>
      </p:sp>
      <p:sp>
        <p:nvSpPr>
          <p:cNvPr id="757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(12)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Transient Data 1.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Control interval size                     :             4096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Peak control intervals used               :             1242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Times NOSPACE occurred                    :      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Writes to dataset                         :           443310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Reads from dataset                        :           673281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Formatting writes                         :      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I/O errors                                :      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Intrapartition buffers                    :                3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Peak intra. buffers containing valid data :                3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Intrapartition accesses                   :          5685144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Peak concurrent intrapartition accesses   :                3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Intrapartition buffer waits               :               13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Peak intrapartition buffer waits          :                6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Times string accessed                     :          1116591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Peak concurrent string accesses           :                3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String waits                              :      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100" b="1" dirty="0" smtClean="0">
                <a:latin typeface="Courier New" panose="02070309020205020404" pitchFamily="49" charset="0"/>
              </a:rPr>
              <a:t>  Peak string waits                         :               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3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73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37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737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737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737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737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7373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7373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759812-2109-4C26-8DAE-1F3B9613B9D3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76803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7680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FD1CC5E-EB29-464C-A22B-CCD62197653C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62</a:t>
            </a:fld>
            <a:endParaRPr lang="de-DE" altLang="de-DE" sz="1400" dirty="0" smtClean="0"/>
          </a:p>
        </p:txBody>
      </p:sp>
      <p:sp>
        <p:nvSpPr>
          <p:cNvPr id="768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(13)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Transient Data 2.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de-DE" sz="1000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000" dirty="0" smtClean="0">
                <a:latin typeface="Courier New" panose="02070309020205020404" pitchFamily="49" charset="0"/>
              </a:rPr>
              <a:t> 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Dest</a:t>
            </a:r>
            <a:r>
              <a:rPr lang="en-US" altLang="de-DE" sz="1200" b="1" dirty="0" smtClean="0">
                <a:latin typeface="Courier New" panose="02070309020205020404" pitchFamily="49" charset="0"/>
              </a:rPr>
              <a:t>   Remote 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Remote</a:t>
            </a:r>
            <a:r>
              <a:rPr lang="en-US" altLang="de-DE" sz="1200" b="1" dirty="0" smtClean="0">
                <a:latin typeface="Courier New" panose="02070309020205020404" pitchFamily="49" charset="0"/>
              </a:rPr>
              <a:t> Indirect    Extra.      Intra.      Indirect        Remote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Id    Name   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Sysid</a:t>
            </a:r>
            <a:r>
              <a:rPr lang="en-US" altLang="de-DE" sz="1200" b="1" dirty="0" smtClean="0">
                <a:latin typeface="Courier New" panose="02070309020205020404" pitchFamily="49" charset="0"/>
              </a:rPr>
              <a:t>  Name        Outputs     Outputs     Requests        Requests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AW22                                                         2620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AW6L                                                  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AW6N                                                           31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CADL                      IESL                                             51877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CAIL                      IESL                                              2597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CCPI                      IESL                                       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CXRF                                           687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XX00                                                        594491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XX12                                                        128130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200" b="1" dirty="0" smtClean="0">
                <a:latin typeface="Courier New" panose="02070309020205020404" pitchFamily="49" charset="0"/>
              </a:rPr>
              <a:t> *TOTALS*                            18     2659034         1698240   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200" b="1" dirty="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4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747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747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47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747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659A54-36BC-47A8-83E4-9C2F18C004C4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77827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7782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28EF1A9-6FAE-45E9-83BD-3A66E95C127C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63</a:t>
            </a:fld>
            <a:endParaRPr lang="de-DE" altLang="de-DE" sz="1400" dirty="0" smtClean="0"/>
          </a:p>
        </p:txBody>
      </p:sp>
      <p:sp>
        <p:nvSpPr>
          <p:cNvPr id="778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(14)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LSR POOL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de-DE" sz="1600" b="1" dirty="0" smtClean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600" b="1" dirty="0" smtClean="0">
                <a:latin typeface="Courier New" panose="02070309020205020404" pitchFamily="49" charset="0"/>
              </a:rPr>
              <a:t>  Total number of pools built           :              198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600" b="1" dirty="0" smtClean="0">
                <a:latin typeface="Courier New" panose="02070309020205020404" pitchFamily="49" charset="0"/>
              </a:rPr>
              <a:t>  Peak requests that waited for string  :      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600" b="1" dirty="0" smtClean="0">
                <a:latin typeface="Courier New" panose="02070309020205020404" pitchFamily="49" charset="0"/>
              </a:rPr>
              <a:t>  Total requests that waited for string :       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600" b="1" dirty="0" smtClean="0">
                <a:latin typeface="Courier New" panose="02070309020205020404" pitchFamily="49" charset="0"/>
              </a:rPr>
              <a:t>  Peak concurrently active strings      :               44</a:t>
            </a:r>
            <a:endParaRPr lang="de-DE" altLang="de-DE" sz="1600" b="1" dirty="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805A44C-ACF7-47A9-B4C6-23DA0AC76167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78851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7885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8090348-F33A-40C1-95B7-7D0A99D9C675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64</a:t>
            </a:fld>
            <a:endParaRPr lang="de-DE" altLang="de-DE" sz="1400" dirty="0" smtClean="0"/>
          </a:p>
        </p:txBody>
      </p:sp>
      <p:sp>
        <p:nvSpPr>
          <p:cNvPr id="788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(15)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Shared Buffer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dirty="0" smtClean="0"/>
              <a:t>   </a:t>
            </a:r>
            <a:r>
              <a:rPr lang="en-US" altLang="de-DE" sz="1400" b="1" dirty="0" smtClean="0">
                <a:latin typeface="Courier New" panose="02070309020205020404" pitchFamily="49" charset="0"/>
              </a:rPr>
              <a:t>Pool              Look-                              User  Non-user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  Number           asides            Reads           writes    writes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_____________________________________________________________________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       1          2211364          4205380             7586         0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       2        652370534        151825627         30965397         0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       3            40524             6813             2029         0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       4                0                0                0         0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       5                0                0                0         0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       6                0                0                0         0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_____________________________________________________________________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400" b="1" dirty="0" smtClean="0">
                <a:latin typeface="Courier New" panose="02070309020205020404" pitchFamily="49" charset="0"/>
              </a:rPr>
              <a:t>  *TOTALS*        654622422        156037820         30975012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1400" b="1" dirty="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768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768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68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ECFEB01-A3FA-4E31-AE35-B8A054312427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79875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7987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66EDB82-00E6-4049-A483-625735D48323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65</a:t>
            </a:fld>
            <a:endParaRPr lang="de-DE" altLang="de-DE" sz="1400" dirty="0" smtClean="0"/>
          </a:p>
        </p:txBody>
      </p:sp>
      <p:sp>
        <p:nvSpPr>
          <p:cNvPr id="798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Beispiele (16)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Programme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dirty="0" smtClean="0">
                <a:latin typeface="Courier New" panose="02070309020205020404" pitchFamily="49" charset="0"/>
              </a:rPr>
              <a:t>  </a:t>
            </a:r>
            <a:r>
              <a:rPr lang="en-US" altLang="de-DE" sz="1200" b="1" dirty="0" smtClean="0">
                <a:latin typeface="Courier New" panose="02070309020205020404" pitchFamily="49" charset="0"/>
              </a:rPr>
              <a:t>Program                                            Average   </a:t>
            </a:r>
            <a:r>
              <a:rPr lang="de-DE" altLang="de-DE" sz="1200" b="1" dirty="0" smtClean="0">
                <a:latin typeface="Courier New" panose="02070309020205020404" pitchFamily="49" charset="0"/>
              </a:rPr>
              <a:t>Newcopy</a:t>
            </a:r>
            <a:r>
              <a:rPr lang="en-US" altLang="de-DE" sz="1200" b="1" dirty="0" smtClean="0">
                <a:latin typeface="Courier New" panose="02070309020205020404" pitchFamily="49" charset="0"/>
              </a:rPr>
              <a:t>     Times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Name            Times Used       Fetch Count    Fetch time     Count   Removed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______________________________________________________________________________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$IJBBPX                 49                 0  00:00.000000         0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ABH1                  2567                22  00:00.007472         0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AE63                   128                19  00:00.007472         0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AF00                 36418                37  00:00.008368         0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AF01                    66                 5  00:00.007600         0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ALTFB00               1004                22  00:00.012192         0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AL00                   948                22  00:00.002912         0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de-DE" sz="1200" b="1" dirty="0" smtClean="0">
                <a:latin typeface="Courier New" panose="02070309020205020404" pitchFamily="49" charset="0"/>
              </a:rPr>
              <a:t>  ------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de-DE" sz="1200" b="1" dirty="0" smtClean="0">
                <a:latin typeface="Courier New" panose="02070309020205020404" pitchFamily="49" charset="0"/>
              </a:rPr>
              <a:t>  ZE20                  6804                24  00:00.000224         0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de-DE" sz="1200" b="1" dirty="0" smtClean="0">
                <a:latin typeface="Courier New" panose="02070309020205020404" pitchFamily="49" charset="0"/>
              </a:rPr>
              <a:t>  ZE30                  2756                24  00:00.001904         0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de-DE" sz="1200" b="1" dirty="0" smtClean="0">
                <a:latin typeface="Courier New" panose="02070309020205020404" pitchFamily="49" charset="0"/>
              </a:rPr>
              <a:t>  ZE40                  1011                23  00:00.000304         0        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de-DE" sz="1200" b="1" dirty="0" smtClean="0">
                <a:latin typeface="Courier New" panose="02070309020205020404" pitchFamily="49" charset="0"/>
              </a:rPr>
              <a:t>  ______________________________________________________________________________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de-DE" sz="1200" b="1" dirty="0" smtClean="0">
                <a:latin typeface="Courier New" panose="02070309020205020404" pitchFamily="49" charset="0"/>
              </a:rPr>
              <a:t>  *TOTALS*           6009371             27160  00:00.007472       101         0</a:t>
            </a:r>
            <a:endParaRPr lang="de-DE" altLang="de-DE" sz="1200" b="1" dirty="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77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77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778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78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778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778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7782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7782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7782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F67B9E4-A0B8-4724-BFBD-8DCE5F8E691A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8089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8090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80C309D-D243-47B4-B613-CA0FF7BE5214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66</a:t>
            </a:fld>
            <a:endParaRPr lang="de-DE" altLang="de-DE" sz="1400" dirty="0" smtClean="0"/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title"/>
          </p:nvPr>
        </p:nvSpPr>
        <p:spPr>
          <a:xfrm>
            <a:off x="999331" y="-171400"/>
            <a:ext cx="7793037" cy="1462087"/>
          </a:xfrm>
        </p:spPr>
        <p:txBody>
          <a:bodyPr/>
          <a:lstStyle/>
          <a:p>
            <a:pPr algn="ctr" eaLnBrk="1" hangingPunct="1"/>
            <a:r>
              <a:rPr lang="de-DE" altLang="de-DE" dirty="0" smtClean="0"/>
              <a:t>Beispiele (16a)</a:t>
            </a:r>
          </a:p>
        </p:txBody>
      </p:sp>
      <p:pic>
        <p:nvPicPr>
          <p:cNvPr id="3" name="Inhaltsplatzhalt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2017713"/>
            <a:ext cx="7776864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28F5580-3887-48B0-AA94-B0F15BBB6709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81923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8192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E52A37-EE4E-4281-B3FF-A018E66B6835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67</a:t>
            </a:fld>
            <a:endParaRPr lang="de-DE" altLang="de-DE" sz="1400" dirty="0" smtClean="0"/>
          </a:p>
        </p:txBody>
      </p:sp>
      <p:sp>
        <p:nvSpPr>
          <p:cNvPr id="819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de-DE" altLang="de-DE" dirty="0" smtClean="0"/>
              <a:t>Beispiele (17)</a:t>
            </a:r>
          </a:p>
        </p:txBody>
      </p:sp>
      <p:sp>
        <p:nvSpPr>
          <p:cNvPr id="819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Mit der Programm Auswertung ist es möglich, eine Liste aller Programme zu erstellen, die im Jahr </a:t>
            </a:r>
            <a:r>
              <a:rPr lang="de-DE" altLang="de-DE" dirty="0" smtClean="0">
                <a:solidFill>
                  <a:schemeClr val="accent1"/>
                </a:solidFill>
              </a:rPr>
              <a:t>nicht</a:t>
            </a:r>
            <a:r>
              <a:rPr lang="de-DE" altLang="de-DE" dirty="0" smtClean="0"/>
              <a:t> aufgerufen werden</a:t>
            </a:r>
          </a:p>
        </p:txBody>
      </p:sp>
      <p:graphicFrame>
        <p:nvGraphicFramePr>
          <p:cNvPr id="79876" name="Group 4"/>
          <p:cNvGraphicFramePr>
            <a:graphicFrameLocks noGrp="1"/>
          </p:cNvGraphicFramePr>
          <p:nvPr/>
        </p:nvGraphicFramePr>
        <p:xfrm>
          <a:off x="1692275" y="3933825"/>
          <a:ext cx="6696075" cy="2468569"/>
        </p:xfrm>
        <a:graphic>
          <a:graphicData uri="http://schemas.openxmlformats.org/drawingml/2006/table">
            <a:tbl>
              <a:tblPr/>
              <a:tblGrid>
                <a:gridCol w="1176338"/>
                <a:gridCol w="614362"/>
                <a:gridCol w="598488"/>
                <a:gridCol w="1357312"/>
                <a:gridCol w="885825"/>
                <a:gridCol w="904875"/>
                <a:gridCol w="1158875"/>
              </a:tblGrid>
              <a:tr h="7665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</a:t>
                      </a:r>
                      <a:b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Times</a:t>
                      </a:r>
                      <a:b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Used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Fetch</a:t>
                      </a:r>
                      <a:b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Avarage</a:t>
                      </a:r>
                      <a:b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Fetch Time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Newcopy</a:t>
                      </a:r>
                      <a:b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Times</a:t>
                      </a:r>
                      <a:b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Removed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Datum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6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ARXITCPU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00:00.000000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31.12.2009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AU00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00:00.000000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31.12.2009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6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AW41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00:00.000000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31.12.2009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6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AW45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00:00.000000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31.12.2009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AW46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00:00.000000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31.12.2009</a:t>
                      </a: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7" marB="4570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921496" cy="1472208"/>
          </a:xfrm>
        </p:spPr>
        <p:txBody>
          <a:bodyPr anchor="b" anchorCtr="0">
            <a:normAutofit/>
          </a:bodyPr>
          <a:lstStyle/>
          <a:p>
            <a:pPr algn="ctr"/>
            <a:r>
              <a:rPr lang="de-DE" noProof="0" dirty="0" smtClean="0"/>
              <a:t>Rexx Verarbeitung (1)</a:t>
            </a:r>
            <a:endParaRPr lang="de-DE" noProof="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43435228"/>
              </p:ext>
            </p:extLst>
          </p:nvPr>
        </p:nvGraphicFramePr>
        <p:xfrm>
          <a:off x="996950" y="1812036"/>
          <a:ext cx="7385050" cy="4072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0ABDF63E-B96D-4CFB-8EFD-7F32415AE7E8}" type="datetime1">
              <a:rPr lang="de-DE" smtClean="0"/>
              <a:t>12.05.2017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 Koblenz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C2B8DA6-A580-462F-BEC7-C9425A91E20E}" type="slidenum">
              <a:rPr lang="en-US" smtClean="0"/>
              <a:pPr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80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52" y="0"/>
            <a:ext cx="8921496" cy="1812035"/>
          </a:xfrm>
        </p:spPr>
        <p:txBody>
          <a:bodyPr anchor="b" anchorCtr="0">
            <a:normAutofit/>
          </a:bodyPr>
          <a:lstStyle/>
          <a:p>
            <a:pPr algn="ctr"/>
            <a:r>
              <a:rPr lang="de-DE" noProof="0" dirty="0" smtClean="0"/>
              <a:t>Rexx Verarbeitung (2)</a:t>
            </a:r>
            <a:endParaRPr lang="de-DE" noProof="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15153182"/>
              </p:ext>
            </p:extLst>
          </p:nvPr>
        </p:nvGraphicFramePr>
        <p:xfrm>
          <a:off x="996950" y="1812035"/>
          <a:ext cx="7385050" cy="4072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FFB2F9B-36F4-477C-AFDB-5C50E27B92E4}" type="datetime1">
              <a:rPr lang="de-DE" smtClean="0"/>
              <a:t>12.05.2017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Course Koblenz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C2B8DA6-A580-462F-BEC7-C9425A91E20E}" type="slidenum">
              <a:rPr lang="en-US" smtClean="0"/>
              <a:pPr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14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316C274-3781-41BD-97AE-E17705C83388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13315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1331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4EFCB77-4A4B-4AD4-AD61-687FA3E7290A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de-DE" altLang="de-DE" sz="1400" dirty="0" smtClean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dirty="0" smtClean="0"/>
              <a:t>Warum CICS-Statistik mit DMF(3)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Folgende Statistik Typen werden gesammelt</a:t>
            </a:r>
          </a:p>
          <a:p>
            <a:pPr lvl="1" eaLnBrk="1" hangingPunct="1"/>
            <a:r>
              <a:rPr lang="de-DE" altLang="de-DE" dirty="0" smtClean="0"/>
              <a:t>Interval Statistics</a:t>
            </a:r>
          </a:p>
          <a:p>
            <a:pPr lvl="1" eaLnBrk="1" hangingPunct="1"/>
            <a:r>
              <a:rPr lang="de-DE" altLang="de-DE" dirty="0" smtClean="0"/>
              <a:t>End of Day Statistics</a:t>
            </a:r>
          </a:p>
          <a:p>
            <a:pPr lvl="1" eaLnBrk="1" hangingPunct="1"/>
            <a:r>
              <a:rPr lang="de-DE" altLang="de-DE" dirty="0" smtClean="0"/>
              <a:t>Requested Statistics</a:t>
            </a:r>
          </a:p>
          <a:p>
            <a:pPr lvl="1" eaLnBrk="1" hangingPunct="1"/>
            <a:r>
              <a:rPr lang="de-DE" altLang="de-DE" dirty="0" smtClean="0"/>
              <a:t>Requested Reset Statistics</a:t>
            </a:r>
          </a:p>
          <a:p>
            <a:pPr lvl="1" eaLnBrk="1" hangingPunct="1"/>
            <a:r>
              <a:rPr lang="de-DE" altLang="de-DE" dirty="0" smtClean="0"/>
              <a:t>Unsolicited Statistics</a:t>
            </a:r>
          </a:p>
          <a:p>
            <a:pPr lvl="1" eaLnBrk="1" hangingPunct="1"/>
            <a:endParaRPr lang="de-DE" alt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599"/>
            <a:ext cx="8921496" cy="1583435"/>
          </a:xfrm>
        </p:spPr>
        <p:txBody>
          <a:bodyPr anchor="b" anchorCtr="0">
            <a:normAutofit/>
          </a:bodyPr>
          <a:lstStyle/>
          <a:p>
            <a:pPr algn="ctr"/>
            <a:r>
              <a:rPr lang="de-DE" noProof="0" dirty="0" smtClean="0"/>
              <a:t>Rexx Verarbeitung (3)</a:t>
            </a:r>
            <a:endParaRPr lang="de-DE" noProof="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14442228"/>
              </p:ext>
            </p:extLst>
          </p:nvPr>
        </p:nvGraphicFramePr>
        <p:xfrm>
          <a:off x="996950" y="1812035"/>
          <a:ext cx="7385050" cy="4072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CDA816A0-4521-4FAD-AC7A-6F7E7D022DAD}" type="datetime1">
              <a:rPr lang="de-DE" smtClean="0"/>
              <a:t>12.05.2017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606800" y="6243638"/>
            <a:ext cx="2895600" cy="457200"/>
          </a:xfrm>
        </p:spPr>
        <p:txBody>
          <a:bodyPr/>
          <a:lstStyle/>
          <a:p>
            <a:r>
              <a:rPr lang="de-DE" smtClean="0"/>
              <a:t>Course Koblenz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C2B8DA6-A580-462F-BEC7-C9425A91E20E}" type="slidenum">
              <a:rPr lang="en-US" smtClean="0"/>
              <a:pPr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2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Rexx Verarbeitung (4)</a:t>
            </a:r>
            <a:endParaRPr lang="de-DE" dirty="0"/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1383358"/>
              </p:ext>
            </p:extLst>
          </p:nvPr>
        </p:nvGraphicFramePr>
        <p:xfrm>
          <a:off x="1182688" y="2017713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040F71-BC11-48CA-A2FC-E6481C9E7F64}" type="datetime1">
              <a:rPr lang="de-DE" altLang="de-DE" smtClean="0"/>
              <a:t>12.05.2017</a:t>
            </a:fld>
            <a:endParaRPr lang="de-DE" alt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mtClean="0"/>
              <a:t>Course Koblenz</a:t>
            </a:r>
            <a:endParaRPr lang="de-DE" alt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07111E-38CA-47F6-961E-6842D424C818}" type="slidenum">
              <a:rPr lang="de-DE" altLang="de-DE" smtClean="0"/>
              <a:pPr>
                <a:defRPr/>
              </a:pPr>
              <a:t>71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88790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E97EB84-5EB9-4CD8-86E7-2AC351AF8EA5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82947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8294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551D29A-8E28-4C33-98BB-CCD8F49EA4E4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72</a:t>
            </a:fld>
            <a:endParaRPr lang="de-DE" altLang="de-DE" sz="1400" dirty="0" smtClean="0"/>
          </a:p>
        </p:txBody>
      </p:sp>
      <p:sp>
        <p:nvSpPr>
          <p:cNvPr id="829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de-DE" altLang="de-DE" sz="4000" dirty="0" smtClean="0"/>
              <a:t>Erfahrung mit CICS-DMF Statistik</a:t>
            </a:r>
          </a:p>
        </p:txBody>
      </p:sp>
      <p:sp>
        <p:nvSpPr>
          <p:cNvPr id="829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Gliederung</a:t>
            </a:r>
          </a:p>
          <a:p>
            <a:pPr lvl="1" eaLnBrk="1" hangingPunct="1"/>
            <a:r>
              <a:rPr lang="de-DE" altLang="de-DE" dirty="0" smtClean="0"/>
              <a:t>Warum CICS-Statistik mit DMF</a:t>
            </a:r>
          </a:p>
          <a:p>
            <a:pPr lvl="1" eaLnBrk="1" hangingPunct="1"/>
            <a:r>
              <a:rPr lang="de-DE" altLang="de-DE" dirty="0" smtClean="0"/>
              <a:t>Aufbau und Implementierung</a:t>
            </a:r>
          </a:p>
          <a:p>
            <a:pPr lvl="1" eaLnBrk="1" hangingPunct="1"/>
            <a:r>
              <a:rPr lang="de-DE" altLang="de-DE" dirty="0" smtClean="0"/>
              <a:t>Steuerung von DMF</a:t>
            </a:r>
          </a:p>
          <a:p>
            <a:pPr lvl="1" eaLnBrk="1" hangingPunct="1"/>
            <a:r>
              <a:rPr lang="de-DE" altLang="de-DE" dirty="0" smtClean="0"/>
              <a:t>Aufbau einer Anwendung</a:t>
            </a:r>
          </a:p>
          <a:p>
            <a:pPr lvl="1" eaLnBrk="1" hangingPunct="1"/>
            <a:r>
              <a:rPr lang="de-DE" altLang="de-DE" dirty="0" smtClean="0"/>
              <a:t>Auswertungen</a:t>
            </a:r>
          </a:p>
          <a:p>
            <a:pPr lvl="1" eaLnBrk="1" hangingPunct="1"/>
            <a:r>
              <a:rPr lang="de-DE" altLang="de-DE" dirty="0" smtClean="0"/>
              <a:t>Beispiele</a:t>
            </a:r>
          </a:p>
          <a:p>
            <a:pPr lvl="1" eaLnBrk="1" hangingPunct="1"/>
            <a:r>
              <a:rPr lang="de-DE" altLang="de-DE" dirty="0" smtClean="0">
                <a:solidFill>
                  <a:schemeClr val="accent1"/>
                </a:solidFill>
              </a:rPr>
              <a:t>Resümee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E93457A-01CB-4BD5-B730-B9877624B8AB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84995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8499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474F8C5-76FA-4B17-B8E5-24437AFB5B4B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73</a:t>
            </a:fld>
            <a:endParaRPr lang="de-DE" altLang="de-DE" sz="1400" dirty="0" smtClean="0"/>
          </a:p>
        </p:txBody>
      </p:sp>
      <p:sp>
        <p:nvSpPr>
          <p:cNvPr id="849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Resümee (1)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1575" y="2128838"/>
            <a:ext cx="7772400" cy="4114800"/>
          </a:xfrm>
        </p:spPr>
        <p:txBody>
          <a:bodyPr/>
          <a:lstStyle/>
          <a:p>
            <a:pPr eaLnBrk="1" hangingPunct="1"/>
            <a:r>
              <a:rPr lang="de-DE" altLang="de-DE" dirty="0" smtClean="0"/>
              <a:t>Die Statistikauswertungen mit DMF sind einfach durchzuführen</a:t>
            </a:r>
          </a:p>
          <a:p>
            <a:pPr eaLnBrk="1" hangingPunct="1"/>
            <a:r>
              <a:rPr lang="de-DE" altLang="de-DE" dirty="0" smtClean="0"/>
              <a:t>Sobald DMF läuft werden Statistikdaten gesammelt</a:t>
            </a:r>
          </a:p>
          <a:p>
            <a:pPr eaLnBrk="1" hangingPunct="1"/>
            <a:r>
              <a:rPr lang="de-DE" altLang="de-DE" dirty="0" smtClean="0"/>
              <a:t>Daten können jederzeit in allen nur denkbaren Zeiträumen ausgewertet werden</a:t>
            </a:r>
          </a:p>
        </p:txBody>
      </p:sp>
      <p:graphicFrame>
        <p:nvGraphicFramePr>
          <p:cNvPr id="8397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55693"/>
              </p:ext>
            </p:extLst>
          </p:nvPr>
        </p:nvGraphicFramePr>
        <p:xfrm>
          <a:off x="1116013" y="3789363"/>
          <a:ext cx="7488237" cy="2285594"/>
        </p:xfrm>
        <a:graphic>
          <a:graphicData uri="http://schemas.openxmlformats.org/drawingml/2006/table">
            <a:tbl>
              <a:tblPr/>
              <a:tblGrid>
                <a:gridCol w="1158875"/>
                <a:gridCol w="411162"/>
                <a:gridCol w="823913"/>
                <a:gridCol w="769937"/>
                <a:gridCol w="731838"/>
                <a:gridCol w="450850"/>
                <a:gridCol w="674687"/>
                <a:gridCol w="1182688"/>
                <a:gridCol w="601662"/>
                <a:gridCol w="682625"/>
              </a:tblGrid>
              <a:tr h="54786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569A719-99E3-4F1D-B591-46E1D463760F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8601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8602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FAD3865-C693-4E07-9690-B3C421C85AA1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74</a:t>
            </a:fld>
            <a:endParaRPr lang="de-DE" altLang="de-DE" sz="1400" dirty="0" smtClean="0"/>
          </a:p>
        </p:txBody>
      </p:sp>
      <p:sp>
        <p:nvSpPr>
          <p:cNvPr id="860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Resümee (2)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de-DE" altLang="de-DE" dirty="0" smtClean="0"/>
              <a:t>CICS-Statistiken mit DMF ersetzen keinen Online Monitor</a:t>
            </a:r>
          </a:p>
          <a:p>
            <a:pPr lvl="1" eaLnBrk="1" hangingPunct="1"/>
            <a:r>
              <a:rPr lang="de-DE" altLang="de-DE" dirty="0" smtClean="0"/>
              <a:t>CICS-Statistiken mit DMF sind unabhängig von CICS Shutdown</a:t>
            </a:r>
          </a:p>
          <a:p>
            <a:pPr lvl="1" eaLnBrk="1" hangingPunct="1"/>
            <a:r>
              <a:rPr lang="de-DE" altLang="de-DE" dirty="0" smtClean="0"/>
              <a:t>Es werden alle nur erdenkliche Daten gesammelt</a:t>
            </a:r>
          </a:p>
          <a:p>
            <a:pPr lvl="1" eaLnBrk="1" hangingPunct="1"/>
            <a:r>
              <a:rPr lang="de-DE" altLang="de-DE" dirty="0" smtClean="0"/>
              <a:t>Mit DMF können CICS Engpässe erkannt werden   </a:t>
            </a:r>
          </a:p>
        </p:txBody>
      </p:sp>
      <p:graphicFrame>
        <p:nvGraphicFramePr>
          <p:cNvPr id="84996" name="Group 4"/>
          <p:cNvGraphicFramePr>
            <a:graphicFrameLocks noGrp="1"/>
          </p:cNvGraphicFramePr>
          <p:nvPr/>
        </p:nvGraphicFramePr>
        <p:xfrm>
          <a:off x="1692275" y="3933825"/>
          <a:ext cx="6696075" cy="2960888"/>
        </p:xfrm>
        <a:graphic>
          <a:graphicData uri="http://schemas.openxmlformats.org/drawingml/2006/table">
            <a:tbl>
              <a:tblPr/>
              <a:tblGrid>
                <a:gridCol w="1176338"/>
                <a:gridCol w="614362"/>
                <a:gridCol w="598488"/>
                <a:gridCol w="1357312"/>
                <a:gridCol w="885825"/>
                <a:gridCol w="904875"/>
                <a:gridCol w="1158875"/>
              </a:tblGrid>
              <a:tr h="76650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BB9F680-4B2B-4B77-9993-4332B3561AC3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87043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8704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F32E9D-5866-49E4-84AA-A51563B34256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75</a:t>
            </a:fld>
            <a:endParaRPr lang="de-DE" altLang="de-DE" sz="1400" dirty="0" smtClean="0"/>
          </a:p>
        </p:txBody>
      </p:sp>
      <p:sp>
        <p:nvSpPr>
          <p:cNvPr id="870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Resümee (3)</a:t>
            </a:r>
          </a:p>
        </p:txBody>
      </p:sp>
      <p:sp>
        <p:nvSpPr>
          <p:cNvPr id="870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989138"/>
            <a:ext cx="7772400" cy="4114800"/>
          </a:xfrm>
        </p:spPr>
        <p:txBody>
          <a:bodyPr/>
          <a:lstStyle/>
          <a:p>
            <a:pPr eaLnBrk="1" hangingPunct="1"/>
            <a:r>
              <a:rPr lang="de-DE" altLang="de-DE" dirty="0" smtClean="0"/>
              <a:t>Vielen Dank für Ihre Aufmerksamkeit</a:t>
            </a:r>
          </a:p>
          <a:p>
            <a:pPr eaLnBrk="1" hangingPunct="1"/>
            <a:endParaRPr lang="de-DE" altLang="de-DE" dirty="0" smtClean="0"/>
          </a:p>
          <a:p>
            <a:pPr eaLnBrk="1" hangingPunct="1"/>
            <a:r>
              <a:rPr lang="de-DE" altLang="de-DE" dirty="0" smtClean="0"/>
              <a:t>Noch Fragen ?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dirty="0" smtClean="0"/>
          </a:p>
        </p:txBody>
      </p:sp>
      <p:graphicFrame>
        <p:nvGraphicFramePr>
          <p:cNvPr id="86020" name="Group 4"/>
          <p:cNvGraphicFramePr>
            <a:graphicFrameLocks noGrp="1"/>
          </p:cNvGraphicFramePr>
          <p:nvPr/>
        </p:nvGraphicFramePr>
        <p:xfrm>
          <a:off x="755650" y="4076700"/>
          <a:ext cx="8137525" cy="2073276"/>
        </p:xfrm>
        <a:graphic>
          <a:graphicData uri="http://schemas.openxmlformats.org/drawingml/2006/table">
            <a:tbl>
              <a:tblPr/>
              <a:tblGrid>
                <a:gridCol w="265113"/>
                <a:gridCol w="1808162"/>
                <a:gridCol w="550863"/>
                <a:gridCol w="466725"/>
                <a:gridCol w="550862"/>
                <a:gridCol w="552450"/>
                <a:gridCol w="400050"/>
                <a:gridCol w="549275"/>
                <a:gridCol w="550863"/>
                <a:gridCol w="550862"/>
                <a:gridCol w="552450"/>
                <a:gridCol w="550863"/>
                <a:gridCol w="788987"/>
              </a:tblGrid>
              <a:tr h="5183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4" marB="45734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6077" name="Group 61"/>
          <p:cNvGraphicFramePr>
            <a:graphicFrameLocks noGrp="1"/>
          </p:cNvGraphicFramePr>
          <p:nvPr/>
        </p:nvGraphicFramePr>
        <p:xfrm>
          <a:off x="1763713" y="4391025"/>
          <a:ext cx="3844925" cy="2225675"/>
        </p:xfrm>
        <a:graphic>
          <a:graphicData uri="http://schemas.openxmlformats.org/drawingml/2006/table">
            <a:tbl>
              <a:tblPr/>
              <a:tblGrid>
                <a:gridCol w="1343025"/>
                <a:gridCol w="1677987"/>
                <a:gridCol w="823913"/>
              </a:tblGrid>
              <a:tr h="396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3483000" y="1764000"/>
            <a:ext cx="2430000" cy="634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b="1" dirty="0">
                <a:solidFill>
                  <a:srgbClr val="00B050"/>
                </a:solidFill>
              </a:rPr>
              <a:t>Startdmf je VSE</a:t>
            </a:r>
          </a:p>
          <a:p>
            <a:r>
              <a:rPr lang="de-DE" sz="1400" b="1" dirty="0">
                <a:solidFill>
                  <a:srgbClr val="00B050"/>
                </a:solidFill>
              </a:rPr>
              <a:t>Online Daten sammeln</a:t>
            </a:r>
            <a:endParaRPr lang="de-DE" sz="1400" b="1" dirty="0">
              <a:solidFill>
                <a:srgbClr val="00B050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243000" y="2880000"/>
            <a:ext cx="1080000" cy="54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rgbClr val="7030A0"/>
                </a:solidFill>
                <a:cs typeface="Arial" panose="020B0604020202020204" pitchFamily="34" charset="0"/>
              </a:rPr>
              <a:t>CICSPROD</a:t>
            </a:r>
            <a:endParaRPr lang="de-DE" sz="1200" b="1" dirty="0">
              <a:solidFill>
                <a:srgbClr val="7030A0"/>
              </a:solidFill>
              <a:cs typeface="Arial" panose="020B0604020202020204" pitchFamily="34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1266826" y="3276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27" name="Rechteck 26"/>
          <p:cNvSpPr/>
          <p:nvPr/>
        </p:nvSpPr>
        <p:spPr>
          <a:xfrm>
            <a:off x="1836000" y="2880000"/>
            <a:ext cx="1080000" cy="54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rgbClr val="7030A0"/>
                </a:solidFill>
                <a:cs typeface="Arial" panose="020B0604020202020204" pitchFamily="34" charset="0"/>
              </a:rPr>
              <a:t>CICSFTP</a:t>
            </a:r>
            <a:endParaRPr lang="de-DE" sz="1200" b="1" dirty="0">
              <a:solidFill>
                <a:srgbClr val="7030A0"/>
              </a:solidFill>
              <a:cs typeface="Arial" panose="020B0604020202020204" pitchFamily="34" charset="0"/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3492000" y="2880000"/>
            <a:ext cx="1080000" cy="54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rgbClr val="7030A0"/>
                </a:solidFill>
                <a:cs typeface="Arial" panose="020B0604020202020204" pitchFamily="34" charset="0"/>
              </a:rPr>
              <a:t>CICSICCF</a:t>
            </a:r>
            <a:endParaRPr lang="de-DE" sz="1200" b="1" dirty="0">
              <a:solidFill>
                <a:srgbClr val="7030A0"/>
              </a:solidFill>
              <a:cs typeface="Arial" panose="020B0604020202020204" pitchFamily="34" charset="0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4877853" y="2880000"/>
            <a:ext cx="1080000" cy="54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rgbClr val="7030A0"/>
                </a:solidFill>
                <a:cs typeface="Arial" panose="020B0604020202020204" pitchFamily="34" charset="0"/>
              </a:rPr>
              <a:t>CICS.…</a:t>
            </a:r>
            <a:endParaRPr lang="de-DE" sz="1200" b="1" dirty="0">
              <a:solidFill>
                <a:srgbClr val="7030A0"/>
              </a:solidFill>
              <a:cs typeface="Arial" panose="020B0604020202020204" pitchFamily="34" charset="0"/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6210000" y="2880000"/>
            <a:ext cx="1080000" cy="54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rgbClr val="7030A0"/>
                </a:solidFill>
                <a:cs typeface="Arial" panose="020B0604020202020204" pitchFamily="34" charset="0"/>
              </a:rPr>
              <a:t>CICS….</a:t>
            </a:r>
            <a:endParaRPr lang="de-DE" sz="1200" b="1" dirty="0">
              <a:solidFill>
                <a:srgbClr val="7030A0"/>
              </a:solidFill>
              <a:cs typeface="Arial" panose="020B0604020202020204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7812000" y="2880000"/>
            <a:ext cx="1080000" cy="54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rgbClr val="7030A0"/>
                </a:solidFill>
                <a:cs typeface="Arial" panose="020B0604020202020204" pitchFamily="34" charset="0"/>
              </a:rPr>
              <a:t>CICS….</a:t>
            </a:r>
            <a:endParaRPr lang="de-DE" sz="1200" b="1" dirty="0">
              <a:solidFill>
                <a:srgbClr val="7030A0"/>
              </a:solidFill>
              <a:cs typeface="Arial" panose="020B0604020202020204" pitchFamily="34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783000" y="3819619"/>
            <a:ext cx="2430000" cy="635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Batch Sichern</a:t>
            </a:r>
          </a:p>
          <a:p>
            <a:pPr algn="ctr"/>
            <a:r>
              <a:rPr lang="de-DE" sz="1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DMF Shutdown</a:t>
            </a:r>
            <a:endParaRPr lang="de-DE" sz="14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47" name="Titel 4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4000" dirty="0"/>
              <a:t>Warum CICS-Statistik mit </a:t>
            </a:r>
            <a:r>
              <a:rPr lang="de-DE" altLang="de-DE" sz="4000" dirty="0" smtClean="0"/>
              <a:t>DMF(4)</a:t>
            </a:r>
            <a:endParaRPr lang="de-DE" sz="4000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B0-C4E0-4344-A169-D1E7D0464FBE}" type="datetime1">
              <a:rPr lang="de-DE" smtClean="0"/>
              <a:t>12.05.2017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Course Koblenz</a:t>
            </a:r>
            <a:endParaRPr lang="de-DE" dirty="0"/>
          </a:p>
        </p:txBody>
      </p:sp>
      <p:sp>
        <p:nvSpPr>
          <p:cNvPr id="19" name="Foliennummernplatzhalt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9F197-B511-40C3-929B-354045DCEA47}" type="slidenum">
              <a:rPr lang="de-DE" altLang="de-DE" smtClean="0"/>
              <a:pPr>
                <a:defRPr/>
              </a:pPr>
              <a:t>8</a:t>
            </a:fld>
            <a:endParaRPr lang="de-DE" altLang="de-DE" dirty="0"/>
          </a:p>
        </p:txBody>
      </p:sp>
      <p:sp>
        <p:nvSpPr>
          <p:cNvPr id="84" name="Rechteck 83"/>
          <p:cNvSpPr/>
          <p:nvPr/>
        </p:nvSpPr>
        <p:spPr>
          <a:xfrm>
            <a:off x="6002748" y="4692586"/>
            <a:ext cx="2430000" cy="635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rgbClr val="00B0F0"/>
                </a:solidFill>
                <a:cs typeface="Arial" panose="020B0604020202020204" pitchFamily="34" charset="0"/>
              </a:rPr>
              <a:t>Listen mit REXX </a:t>
            </a:r>
          </a:p>
          <a:p>
            <a:pPr algn="ctr"/>
            <a:r>
              <a:rPr lang="de-DE" sz="1400" b="1" dirty="0" smtClean="0">
                <a:solidFill>
                  <a:srgbClr val="00B0F0"/>
                </a:solidFill>
                <a:cs typeface="Arial" panose="020B0604020202020204" pitchFamily="34" charset="0"/>
              </a:rPr>
              <a:t>im CMS verarbeiten</a:t>
            </a:r>
            <a:endParaRPr lang="de-DE" sz="1400" b="1" dirty="0">
              <a:solidFill>
                <a:srgbClr val="00B0F0"/>
              </a:solidFill>
              <a:cs typeface="Arial" panose="020B0604020202020204" pitchFamily="34" charset="0"/>
            </a:endParaRPr>
          </a:p>
        </p:txBody>
      </p:sp>
      <p:sp>
        <p:nvSpPr>
          <p:cNvPr id="85" name="Rechteck 84"/>
          <p:cNvSpPr/>
          <p:nvPr/>
        </p:nvSpPr>
        <p:spPr>
          <a:xfrm>
            <a:off x="783000" y="5608476"/>
            <a:ext cx="2430000" cy="635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rgbClr val="FFC000"/>
                </a:solidFill>
                <a:cs typeface="Arial" panose="020B0604020202020204" pitchFamily="34" charset="0"/>
              </a:rPr>
              <a:t>Daten mit FTP(3270 Emu) an PC</a:t>
            </a:r>
            <a:endParaRPr lang="de-DE" sz="1400" b="1" dirty="0">
              <a:solidFill>
                <a:srgbClr val="FFC000"/>
              </a:solidFill>
              <a:cs typeface="Arial" panose="020B0604020202020204" pitchFamily="34" charset="0"/>
            </a:endParaRPr>
          </a:p>
        </p:txBody>
      </p:sp>
      <p:sp>
        <p:nvSpPr>
          <p:cNvPr id="88" name="Rechteck 87"/>
          <p:cNvSpPr/>
          <p:nvPr/>
        </p:nvSpPr>
        <p:spPr>
          <a:xfrm>
            <a:off x="6012000" y="5616000"/>
            <a:ext cx="2430000" cy="635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rgbClr val="FFC000"/>
                </a:solidFill>
                <a:cs typeface="Arial" panose="020B0604020202020204" pitchFamily="34" charset="0"/>
              </a:rPr>
              <a:t>Listen verteilen und in Excel verarbeiten</a:t>
            </a:r>
            <a:endParaRPr lang="de-DE" sz="1400" b="1" dirty="0">
              <a:solidFill>
                <a:srgbClr val="FFC000"/>
              </a:solidFill>
              <a:cs typeface="Arial" panose="020B0604020202020204" pitchFamily="34" charset="0"/>
            </a:endParaRPr>
          </a:p>
        </p:txBody>
      </p:sp>
      <p:sp>
        <p:nvSpPr>
          <p:cNvPr id="95" name="Rechteck 94"/>
          <p:cNvSpPr/>
          <p:nvPr/>
        </p:nvSpPr>
        <p:spPr>
          <a:xfrm>
            <a:off x="6012000" y="3816000"/>
            <a:ext cx="2430000" cy="6328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Archivieren</a:t>
            </a:r>
          </a:p>
          <a:p>
            <a:pPr algn="ctr"/>
            <a:r>
              <a:rPr lang="de-DE" sz="1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Dataspace nach VSAM</a:t>
            </a:r>
            <a:endParaRPr lang="de-DE" sz="14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96" name="Rechteck 95"/>
          <p:cNvSpPr/>
          <p:nvPr/>
        </p:nvSpPr>
        <p:spPr>
          <a:xfrm>
            <a:off x="778881" y="4722794"/>
            <a:ext cx="2434119" cy="635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rgbClr val="00B0F0"/>
                </a:solidFill>
                <a:cs typeface="Arial" panose="020B0604020202020204" pitchFamily="34" charset="0"/>
              </a:rPr>
              <a:t>Listen erstellen mit DMF Utility DMFSTUP</a:t>
            </a:r>
            <a:endParaRPr lang="de-DE" sz="1400" b="1" dirty="0">
              <a:solidFill>
                <a:srgbClr val="00B0F0"/>
              </a:solidFill>
              <a:cs typeface="Arial" panose="020B0604020202020204" pitchFamily="34" charset="0"/>
            </a:endParaRPr>
          </a:p>
        </p:txBody>
      </p:sp>
      <p:cxnSp>
        <p:nvCxnSpPr>
          <p:cNvPr id="65" name="Gerade Verbindung mit Pfeil 64"/>
          <p:cNvCxnSpPr>
            <a:endCxn id="4" idx="1"/>
          </p:cNvCxnSpPr>
          <p:nvPr/>
        </p:nvCxnSpPr>
        <p:spPr>
          <a:xfrm flipV="1">
            <a:off x="783000" y="2081250"/>
            <a:ext cx="2700000" cy="78474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Gerade Verbindung mit Pfeil 68"/>
          <p:cNvCxnSpPr/>
          <p:nvPr/>
        </p:nvCxnSpPr>
        <p:spPr>
          <a:xfrm flipV="1">
            <a:off x="2387358" y="2409699"/>
            <a:ext cx="1140890" cy="4562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 Verbindung mit Pfeil 73"/>
          <p:cNvCxnSpPr/>
          <p:nvPr/>
        </p:nvCxnSpPr>
        <p:spPr>
          <a:xfrm flipV="1">
            <a:off x="4172537" y="2382009"/>
            <a:ext cx="5474" cy="49799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rade Verbindung mit Pfeil 75"/>
          <p:cNvCxnSpPr>
            <a:stCxn id="31" idx="0"/>
          </p:cNvCxnSpPr>
          <p:nvPr/>
        </p:nvCxnSpPr>
        <p:spPr>
          <a:xfrm flipH="1" flipV="1">
            <a:off x="5399688" y="2382009"/>
            <a:ext cx="18165" cy="49799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 Verbindung mit Pfeil 80"/>
          <p:cNvCxnSpPr>
            <a:stCxn id="32" idx="0"/>
          </p:cNvCxnSpPr>
          <p:nvPr/>
        </p:nvCxnSpPr>
        <p:spPr>
          <a:xfrm flipH="1" flipV="1">
            <a:off x="5854553" y="2349072"/>
            <a:ext cx="895447" cy="53092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Gerade Verbindung mit Pfeil 99"/>
          <p:cNvCxnSpPr>
            <a:stCxn id="10" idx="0"/>
            <a:endCxn id="4" idx="3"/>
          </p:cNvCxnSpPr>
          <p:nvPr/>
        </p:nvCxnSpPr>
        <p:spPr>
          <a:xfrm flipH="1" flipV="1">
            <a:off x="5913000" y="2081250"/>
            <a:ext cx="2439000" cy="79875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Gerade Verbindung mit Pfeil 103"/>
          <p:cNvCxnSpPr>
            <a:stCxn id="4" idx="2"/>
          </p:cNvCxnSpPr>
          <p:nvPr/>
        </p:nvCxnSpPr>
        <p:spPr>
          <a:xfrm>
            <a:off x="4698000" y="2398500"/>
            <a:ext cx="51925" cy="353508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Gerade Verbindung mit Pfeil 109"/>
          <p:cNvCxnSpPr>
            <a:stCxn id="13" idx="3"/>
            <a:endCxn id="95" idx="1"/>
          </p:cNvCxnSpPr>
          <p:nvPr/>
        </p:nvCxnSpPr>
        <p:spPr>
          <a:xfrm flipV="1">
            <a:off x="3213000" y="4132428"/>
            <a:ext cx="2799000" cy="47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Gerade Verbindung mit Pfeil 112"/>
          <p:cNvCxnSpPr/>
          <p:nvPr/>
        </p:nvCxnSpPr>
        <p:spPr>
          <a:xfrm flipV="1">
            <a:off x="3213000" y="5004000"/>
            <a:ext cx="2789748" cy="3310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Gerade Verbindung mit Pfeil 115"/>
          <p:cNvCxnSpPr>
            <a:stCxn id="85" idx="3"/>
            <a:endCxn id="88" idx="1"/>
          </p:cNvCxnSpPr>
          <p:nvPr/>
        </p:nvCxnSpPr>
        <p:spPr>
          <a:xfrm>
            <a:off x="3213000" y="5926057"/>
            <a:ext cx="2799000" cy="752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181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88D6E14-9F7C-406D-BA56-176FFB5A64B8}" type="datetime1">
              <a:rPr lang="de-DE" altLang="de-DE" sz="1400" smtClean="0"/>
              <a:t>12.05.2017</a:t>
            </a:fld>
            <a:endParaRPr lang="de-DE" altLang="de-DE" sz="1400" dirty="0" smtClean="0"/>
          </a:p>
        </p:txBody>
      </p:sp>
      <p:sp>
        <p:nvSpPr>
          <p:cNvPr id="1433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smtClean="0"/>
              <a:t>Course Koblenz</a:t>
            </a:r>
            <a:endParaRPr lang="de-DE" altLang="de-DE" sz="1400" dirty="0" smtClean="0"/>
          </a:p>
        </p:txBody>
      </p:sp>
      <p:sp>
        <p:nvSpPr>
          <p:cNvPr id="1434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BA13AC-6686-4C70-9454-46F06687131F}" type="slidenum">
              <a:rPr lang="de-DE" altLang="de-DE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de-DE" altLang="de-DE" sz="1400" dirty="0" smtClean="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dirty="0" smtClean="0"/>
              <a:t>Erfahrung mit CICS-DMF Statistik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Gliederung</a:t>
            </a:r>
          </a:p>
          <a:p>
            <a:pPr lvl="1" eaLnBrk="1" hangingPunct="1"/>
            <a:r>
              <a:rPr lang="de-DE" altLang="de-DE" dirty="0" smtClean="0"/>
              <a:t>Warum CICS-Statistik mit DMF</a:t>
            </a:r>
          </a:p>
          <a:p>
            <a:pPr lvl="1" eaLnBrk="1" hangingPunct="1"/>
            <a:r>
              <a:rPr lang="de-DE" altLang="de-DE" dirty="0" smtClean="0">
                <a:solidFill>
                  <a:schemeClr val="accent1"/>
                </a:solidFill>
              </a:rPr>
              <a:t>Aufbau und Implementierung</a:t>
            </a:r>
          </a:p>
          <a:p>
            <a:pPr lvl="1" eaLnBrk="1" hangingPunct="1"/>
            <a:r>
              <a:rPr lang="de-DE" altLang="de-DE" dirty="0" smtClean="0"/>
              <a:t>Steuerung von DMF </a:t>
            </a:r>
          </a:p>
          <a:p>
            <a:pPr lvl="1" eaLnBrk="1" hangingPunct="1"/>
            <a:r>
              <a:rPr lang="de-DE" altLang="de-DE" dirty="0" smtClean="0"/>
              <a:t>Aufbau einer Anwendung</a:t>
            </a:r>
          </a:p>
          <a:p>
            <a:pPr lvl="1" eaLnBrk="1" hangingPunct="1"/>
            <a:r>
              <a:rPr lang="de-DE" altLang="de-DE" dirty="0" smtClean="0"/>
              <a:t>Auswertungen</a:t>
            </a:r>
          </a:p>
          <a:p>
            <a:pPr lvl="1" eaLnBrk="1" hangingPunct="1"/>
            <a:r>
              <a:rPr lang="de-DE" altLang="de-DE" dirty="0" smtClean="0"/>
              <a:t>Beispiele</a:t>
            </a:r>
          </a:p>
          <a:p>
            <a:pPr lvl="1" eaLnBrk="1" hangingPunct="1"/>
            <a:r>
              <a:rPr lang="de-DE" altLang="de-DE" dirty="0" smtClean="0"/>
              <a:t>Resümee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Übergänge">
  <a:themeElements>
    <a:clrScheme name="Übergäng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Übergäng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Übergäng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Übergäng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Übergäng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0</TotalTime>
  <Words>4533</Words>
  <Application>Microsoft Office PowerPoint</Application>
  <PresentationFormat>Bildschirmpräsentation (4:3)</PresentationFormat>
  <Paragraphs>1227</Paragraphs>
  <Slides>75</Slides>
  <Notes>14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75</vt:i4>
      </vt:variant>
    </vt:vector>
  </HeadingPairs>
  <TitlesOfParts>
    <vt:vector size="81" baseType="lpstr">
      <vt:lpstr>Arial</vt:lpstr>
      <vt:lpstr>Courier New</vt:lpstr>
      <vt:lpstr>Tahoma</vt:lpstr>
      <vt:lpstr>Wingdings</vt:lpstr>
      <vt:lpstr>Übergänge</vt:lpstr>
      <vt:lpstr>Diagramm</vt:lpstr>
      <vt:lpstr>Erfahrung mit CICS-DMF Statistik</vt:lpstr>
      <vt:lpstr>Vorstellung</vt:lpstr>
      <vt:lpstr>Erfahrung mit CICS-DMF Statistik</vt:lpstr>
      <vt:lpstr>Erfahrung mit CICS-DMF Statistik</vt:lpstr>
      <vt:lpstr>Warum CICS-Statistik mit DMF (1)</vt:lpstr>
      <vt:lpstr>Warum CICS-Statistik mit DMF(2)</vt:lpstr>
      <vt:lpstr>Warum CICS-Statistik mit DMF(3)</vt:lpstr>
      <vt:lpstr>Warum CICS-Statistik mit DMF(4)</vt:lpstr>
      <vt:lpstr>Erfahrung mit CICS-DMF Statistik</vt:lpstr>
      <vt:lpstr>Aufbau/Implementierung (1)</vt:lpstr>
      <vt:lpstr>Aufbau/Implementierung (2)</vt:lpstr>
      <vt:lpstr>Aufbau/Implementierung (3)</vt:lpstr>
      <vt:lpstr>Aufbau/Implementierung  (4) </vt:lpstr>
      <vt:lpstr>Aufbau/Implementierung  (5) </vt:lpstr>
      <vt:lpstr>Aufbau/Implementierung (6) </vt:lpstr>
      <vt:lpstr>Aufbau/Implementierung (7)</vt:lpstr>
      <vt:lpstr>Aufbau/Implementierung (8)</vt:lpstr>
      <vt:lpstr>Aufbau/Implementierung (9)</vt:lpstr>
      <vt:lpstr>Erfahrung mit CICS-DMF Statistik</vt:lpstr>
      <vt:lpstr>Steuerung von DMF (1)</vt:lpstr>
      <vt:lpstr>Steuerung von DMF (2) </vt:lpstr>
      <vt:lpstr>Steuerung von DMF (3)</vt:lpstr>
      <vt:lpstr>Steuerung von DMF (4)</vt:lpstr>
      <vt:lpstr>Steuerung von DMF (5)</vt:lpstr>
      <vt:lpstr>Steuerung von DMF (6)</vt:lpstr>
      <vt:lpstr>Steuerung von DMF (7)</vt:lpstr>
      <vt:lpstr>Steuerung von DMF (8)</vt:lpstr>
      <vt:lpstr>Erfahrung mit CICS-DMF Statistik</vt:lpstr>
      <vt:lpstr>Aufbau einer Anwendung (1)</vt:lpstr>
      <vt:lpstr>Aufbau einer Anwendung (2)</vt:lpstr>
      <vt:lpstr>Aufbau einer Anwendung (3) </vt:lpstr>
      <vt:lpstr>Aufbau einer Anwendung (4) </vt:lpstr>
      <vt:lpstr>Aufbau einer Anwendung (5)</vt:lpstr>
      <vt:lpstr>Aufbau einer Auswertung (6)</vt:lpstr>
      <vt:lpstr>Aufbau einer Anwendung (7)</vt:lpstr>
      <vt:lpstr>Aufbau einer Anwendung (8)</vt:lpstr>
      <vt:lpstr>Erfahrung mit CICS-DMF Statistik</vt:lpstr>
      <vt:lpstr>Auswertungen (1)</vt:lpstr>
      <vt:lpstr>Auswertungen (2)</vt:lpstr>
      <vt:lpstr>Auswertungen (3)</vt:lpstr>
      <vt:lpstr>Auswertungen (4)</vt:lpstr>
      <vt:lpstr>Auswertungen (5)</vt:lpstr>
      <vt:lpstr>Auswertungen (6)</vt:lpstr>
      <vt:lpstr>Auswertungen (7)</vt:lpstr>
      <vt:lpstr>Erfahrung mit CICS-DMF Statistik</vt:lpstr>
      <vt:lpstr>Beispiele (1)</vt:lpstr>
      <vt:lpstr>Beispiele (2)</vt:lpstr>
      <vt:lpstr>Beispiele (3)</vt:lpstr>
      <vt:lpstr>Beispiele (4)</vt:lpstr>
      <vt:lpstr>Beispiele (4a)</vt:lpstr>
      <vt:lpstr>Beispiele (5) </vt:lpstr>
      <vt:lpstr>Beispiel (5a)</vt:lpstr>
      <vt:lpstr>Beispiele (6)</vt:lpstr>
      <vt:lpstr>Beispiele (7)</vt:lpstr>
      <vt:lpstr>Beispiele (7a)</vt:lpstr>
      <vt:lpstr>Beispiele (8)</vt:lpstr>
      <vt:lpstr>Beispiele (8a)</vt:lpstr>
      <vt:lpstr>Beispiele (9)</vt:lpstr>
      <vt:lpstr>Beispiele (10)</vt:lpstr>
      <vt:lpstr>Beispiele (11)</vt:lpstr>
      <vt:lpstr>Beispiele (12)</vt:lpstr>
      <vt:lpstr>Beispiele (13)</vt:lpstr>
      <vt:lpstr>Beispiele (14)</vt:lpstr>
      <vt:lpstr>Beispiele (15)</vt:lpstr>
      <vt:lpstr>Beispiele (16)</vt:lpstr>
      <vt:lpstr>Beispiele (16a)</vt:lpstr>
      <vt:lpstr>Beispiele (17)</vt:lpstr>
      <vt:lpstr>Rexx Verarbeitung (1)</vt:lpstr>
      <vt:lpstr>Rexx Verarbeitung (2)</vt:lpstr>
      <vt:lpstr>Rexx Verarbeitung (3)</vt:lpstr>
      <vt:lpstr>Rexx Verarbeitung (4)</vt:lpstr>
      <vt:lpstr>Erfahrung mit CICS-DMF Statistik</vt:lpstr>
      <vt:lpstr>Resümee (1)</vt:lpstr>
      <vt:lpstr>Resümee (2)</vt:lpstr>
      <vt:lpstr>Resümee (3)</vt:lpstr>
    </vt:vector>
  </TitlesOfParts>
  <Company> Systo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Neue Security im z/VSE</dc:title>
  <dc:creator>Herbert Stollenwerk</dc:creator>
  <cp:lastModifiedBy>Herbert Stollenwerk</cp:lastModifiedBy>
  <cp:revision>69</cp:revision>
  <cp:lastPrinted>2017-05-12T12:57:34Z</cp:lastPrinted>
  <dcterms:created xsi:type="dcterms:W3CDTF">2007-05-02T20:34:13Z</dcterms:created>
  <dcterms:modified xsi:type="dcterms:W3CDTF">2017-05-12T13:06:05Z</dcterms:modified>
</cp:coreProperties>
</file>