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9" r:id="rId2"/>
    <p:sldId id="504" r:id="rId3"/>
    <p:sldId id="511" r:id="rId4"/>
    <p:sldId id="499" r:id="rId5"/>
    <p:sldId id="500" r:id="rId6"/>
    <p:sldId id="501" r:id="rId7"/>
    <p:sldId id="502" r:id="rId8"/>
    <p:sldId id="512" r:id="rId9"/>
    <p:sldId id="519" r:id="rId10"/>
    <p:sldId id="503" r:id="rId11"/>
    <p:sldId id="513" r:id="rId12"/>
    <p:sldId id="505" r:id="rId13"/>
    <p:sldId id="517" r:id="rId14"/>
    <p:sldId id="516" r:id="rId15"/>
    <p:sldId id="518" r:id="rId16"/>
    <p:sldId id="514" r:id="rId17"/>
  </p:sldIdLst>
  <p:sldSz cx="12190413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861" userDrawn="1">
          <p15:clr>
            <a:srgbClr val="A4A3A4"/>
          </p15:clr>
        </p15:guide>
        <p15:guide id="3" pos="165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orient="horz" pos="1223">
          <p15:clr>
            <a:srgbClr val="A4A3A4"/>
          </p15:clr>
        </p15:guide>
        <p15:guide id="6" orient="horz" pos="11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dinger, Sara" initials="SS" lastIdx="57" clrIdx="0">
    <p:extLst/>
  </p:cmAuthor>
  <p:cmAuthor id="2" name="Isabell Küpper" initials="IK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5B5"/>
    <a:srgbClr val="CBD26E"/>
    <a:srgbClr val="D2D882"/>
    <a:srgbClr val="759FCD"/>
    <a:srgbClr val="5F87B3"/>
    <a:srgbClr val="366294"/>
    <a:srgbClr val="8A9A16"/>
    <a:srgbClr val="858D21"/>
    <a:srgbClr val="9BA335"/>
    <a:srgbClr val="A4A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9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462" y="60"/>
      </p:cViewPr>
      <p:guideLst>
        <p:guide orient="horz" pos="3861"/>
        <p:guide pos="165"/>
        <p:guide pos="7491"/>
        <p:guide orient="horz" pos="1223"/>
        <p:guide orient="horz" pos="11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B4776-E862-4259-8D7E-43E52EE34E2B}" type="datetimeFigureOut">
              <a:rPr lang="de-DE" smtClean="0"/>
              <a:t>29.05.2017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E9D7-03F0-46BC-A1CE-2EB63D89CF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6EA01-012F-44B4-B04A-2E9F36D7EA1B}" type="datetimeFigureOut">
              <a:rPr lang="de-DE" smtClean="0"/>
              <a:t>29.05.2017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82587" y="4343400"/>
            <a:ext cx="6092825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9D28F-35E3-4C4B-81FC-10BA3D9F1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70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defRPr sz="1200" kern="1200" cap="all" baseline="0">
        <a:solidFill>
          <a:schemeClr val="bg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spcAft>
        <a:spcPts val="300"/>
      </a:spcAft>
      <a:buClr>
        <a:schemeClr val="bg2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spcAft>
        <a:spcPts val="3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D28F-35E3-4C4B-81FC-10BA3D9F13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24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D28F-35E3-4C4B-81FC-10BA3D9F13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21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D28F-35E3-4C4B-81FC-10BA3D9F132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5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0A82CBE1-D141-427B-8DDE-FFC33F818038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EFD4013-5D99-4478-9DDB-9EE12D4A98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60349" y="5419601"/>
            <a:ext cx="7377114" cy="4320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720000" tIns="0" rIns="324000" bIns="0" anchor="ctr" anchorCtr="0"/>
          <a:lstStyle>
            <a:lvl1pPr marL="0" indent="0" algn="l">
              <a:spcAft>
                <a:spcPts val="0"/>
              </a:spcAft>
              <a:buNone/>
              <a:defRPr sz="2600" baseline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60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9" name="Titel 1"/>
          <p:cNvSpPr>
            <a:spLocks noGrp="1"/>
          </p:cNvSpPr>
          <p:nvPr>
            <p:ph type="ctrTitle"/>
          </p:nvPr>
        </p:nvSpPr>
        <p:spPr bwMode="gray">
          <a:xfrm>
            <a:off x="0" y="4543584"/>
            <a:ext cx="11447148" cy="7956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972000" rIns="720000" bIns="72000" anchor="b"/>
          <a:lstStyle>
            <a:lvl1pPr indent="0" algn="l">
              <a:lnSpc>
                <a:spcPct val="90000"/>
              </a:lnSpc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Freeform 9"/>
          <p:cNvSpPr>
            <a:spLocks noEditPoints="1"/>
          </p:cNvSpPr>
          <p:nvPr userDrawn="1"/>
        </p:nvSpPr>
        <p:spPr bwMode="gray">
          <a:xfrm>
            <a:off x="9595433" y="1572948"/>
            <a:ext cx="1045203" cy="1093844"/>
          </a:xfrm>
          <a:custGeom>
            <a:avLst/>
            <a:gdLst>
              <a:gd name="T0" fmla="*/ 1041 w 1989"/>
              <a:gd name="T1" fmla="*/ 2082 h 2082"/>
              <a:gd name="T2" fmla="*/ 0 w 1989"/>
              <a:gd name="T3" fmla="*/ 1041 h 2082"/>
              <a:gd name="T4" fmla="*/ 1041 w 1989"/>
              <a:gd name="T5" fmla="*/ 0 h 2082"/>
              <a:gd name="T6" fmla="*/ 1058 w 1989"/>
              <a:gd name="T7" fmla="*/ 17 h 2082"/>
              <a:gd name="T8" fmla="*/ 1041 w 1989"/>
              <a:gd name="T9" fmla="*/ 35 h 2082"/>
              <a:gd name="T10" fmla="*/ 35 w 1989"/>
              <a:gd name="T11" fmla="*/ 1041 h 2082"/>
              <a:gd name="T12" fmla="*/ 1041 w 1989"/>
              <a:gd name="T13" fmla="*/ 2047 h 2082"/>
              <a:gd name="T14" fmla="*/ 1953 w 1989"/>
              <a:gd name="T15" fmla="*/ 1466 h 2082"/>
              <a:gd name="T16" fmla="*/ 1977 w 1989"/>
              <a:gd name="T17" fmla="*/ 1457 h 2082"/>
              <a:gd name="T18" fmla="*/ 1985 w 1989"/>
              <a:gd name="T19" fmla="*/ 1480 h 2082"/>
              <a:gd name="T20" fmla="*/ 1041 w 1989"/>
              <a:gd name="T21" fmla="*/ 2082 h 2082"/>
              <a:gd name="T22" fmla="*/ 1041 w 1989"/>
              <a:gd name="T23" fmla="*/ 1852 h 2082"/>
              <a:gd name="T24" fmla="*/ 230 w 1989"/>
              <a:gd name="T25" fmla="*/ 1041 h 2082"/>
              <a:gd name="T26" fmla="*/ 1041 w 1989"/>
              <a:gd name="T27" fmla="*/ 231 h 2082"/>
              <a:gd name="T28" fmla="*/ 1058 w 1989"/>
              <a:gd name="T29" fmla="*/ 248 h 2082"/>
              <a:gd name="T30" fmla="*/ 1041 w 1989"/>
              <a:gd name="T31" fmla="*/ 266 h 2082"/>
              <a:gd name="T32" fmla="*/ 265 w 1989"/>
              <a:gd name="T33" fmla="*/ 1041 h 2082"/>
              <a:gd name="T34" fmla="*/ 1041 w 1989"/>
              <a:gd name="T35" fmla="*/ 1817 h 2082"/>
              <a:gd name="T36" fmla="*/ 1456 w 1989"/>
              <a:gd name="T37" fmla="*/ 1696 h 2082"/>
              <a:gd name="T38" fmla="*/ 1480 w 1989"/>
              <a:gd name="T39" fmla="*/ 1701 h 2082"/>
              <a:gd name="T40" fmla="*/ 1475 w 1989"/>
              <a:gd name="T41" fmla="*/ 1726 h 2082"/>
              <a:gd name="T42" fmla="*/ 1041 w 1989"/>
              <a:gd name="T43" fmla="*/ 1852 h 2082"/>
              <a:gd name="T44" fmla="*/ 1041 w 1989"/>
              <a:gd name="T45" fmla="*/ 1585 h 2082"/>
              <a:gd name="T46" fmla="*/ 497 w 1989"/>
              <a:gd name="T47" fmla="*/ 1041 h 2082"/>
              <a:gd name="T48" fmla="*/ 1041 w 1989"/>
              <a:gd name="T49" fmla="*/ 497 h 2082"/>
              <a:gd name="T50" fmla="*/ 1585 w 1989"/>
              <a:gd name="T51" fmla="*/ 1041 h 2082"/>
              <a:gd name="T52" fmla="*/ 1041 w 1989"/>
              <a:gd name="T53" fmla="*/ 1585 h 2082"/>
              <a:gd name="T54" fmla="*/ 1041 w 1989"/>
              <a:gd name="T55" fmla="*/ 532 h 2082"/>
              <a:gd name="T56" fmla="*/ 532 w 1989"/>
              <a:gd name="T57" fmla="*/ 1041 h 2082"/>
              <a:gd name="T58" fmla="*/ 1041 w 1989"/>
              <a:gd name="T59" fmla="*/ 1550 h 2082"/>
              <a:gd name="T60" fmla="*/ 1550 w 1989"/>
              <a:gd name="T61" fmla="*/ 1041 h 2082"/>
              <a:gd name="T62" fmla="*/ 1041 w 1989"/>
              <a:gd name="T63" fmla="*/ 532 h 2082"/>
              <a:gd name="T64" fmla="*/ 1041 w 1989"/>
              <a:gd name="T65" fmla="*/ 1360 h 2082"/>
              <a:gd name="T66" fmla="*/ 722 w 1989"/>
              <a:gd name="T67" fmla="*/ 1041 h 2082"/>
              <a:gd name="T68" fmla="*/ 1041 w 1989"/>
              <a:gd name="T69" fmla="*/ 723 h 2082"/>
              <a:gd name="T70" fmla="*/ 1359 w 1989"/>
              <a:gd name="T71" fmla="*/ 1041 h 2082"/>
              <a:gd name="T72" fmla="*/ 1041 w 1989"/>
              <a:gd name="T73" fmla="*/ 1360 h 2082"/>
              <a:gd name="T74" fmla="*/ 1041 w 1989"/>
              <a:gd name="T75" fmla="*/ 758 h 2082"/>
              <a:gd name="T76" fmla="*/ 757 w 1989"/>
              <a:gd name="T77" fmla="*/ 1041 h 2082"/>
              <a:gd name="T78" fmla="*/ 1041 w 1989"/>
              <a:gd name="T79" fmla="*/ 1325 h 2082"/>
              <a:gd name="T80" fmla="*/ 1324 w 1989"/>
              <a:gd name="T81" fmla="*/ 1041 h 2082"/>
              <a:gd name="T82" fmla="*/ 1041 w 1989"/>
              <a:gd name="T83" fmla="*/ 758 h 2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89" h="2082">
                <a:moveTo>
                  <a:pt x="1041" y="2082"/>
                </a:moveTo>
                <a:cubicBezTo>
                  <a:pt x="467" y="2082"/>
                  <a:pt x="0" y="1615"/>
                  <a:pt x="0" y="1041"/>
                </a:cubicBezTo>
                <a:cubicBezTo>
                  <a:pt x="0" y="467"/>
                  <a:pt x="467" y="0"/>
                  <a:pt x="1041" y="0"/>
                </a:cubicBezTo>
                <a:cubicBezTo>
                  <a:pt x="1050" y="0"/>
                  <a:pt x="1058" y="8"/>
                  <a:pt x="1058" y="17"/>
                </a:cubicBezTo>
                <a:cubicBezTo>
                  <a:pt x="1058" y="27"/>
                  <a:pt x="1050" y="35"/>
                  <a:pt x="1041" y="35"/>
                </a:cubicBezTo>
                <a:cubicBezTo>
                  <a:pt x="486" y="35"/>
                  <a:pt x="35" y="486"/>
                  <a:pt x="35" y="1041"/>
                </a:cubicBezTo>
                <a:cubicBezTo>
                  <a:pt x="35" y="1596"/>
                  <a:pt x="486" y="2047"/>
                  <a:pt x="1041" y="2047"/>
                </a:cubicBezTo>
                <a:cubicBezTo>
                  <a:pt x="1430" y="2047"/>
                  <a:pt x="1789" y="1819"/>
                  <a:pt x="1953" y="1466"/>
                </a:cubicBezTo>
                <a:cubicBezTo>
                  <a:pt x="1957" y="1457"/>
                  <a:pt x="1968" y="1453"/>
                  <a:pt x="1977" y="1457"/>
                </a:cubicBezTo>
                <a:cubicBezTo>
                  <a:pt x="1985" y="1461"/>
                  <a:pt x="1989" y="1472"/>
                  <a:pt x="1985" y="1480"/>
                </a:cubicBezTo>
                <a:cubicBezTo>
                  <a:pt x="1815" y="1846"/>
                  <a:pt x="1444" y="2082"/>
                  <a:pt x="1041" y="2082"/>
                </a:cubicBezTo>
                <a:close/>
                <a:moveTo>
                  <a:pt x="1041" y="1852"/>
                </a:moveTo>
                <a:cubicBezTo>
                  <a:pt x="594" y="1852"/>
                  <a:pt x="230" y="1488"/>
                  <a:pt x="230" y="1041"/>
                </a:cubicBezTo>
                <a:cubicBezTo>
                  <a:pt x="230" y="594"/>
                  <a:pt x="594" y="231"/>
                  <a:pt x="1041" y="231"/>
                </a:cubicBezTo>
                <a:cubicBezTo>
                  <a:pt x="1050" y="231"/>
                  <a:pt x="1058" y="238"/>
                  <a:pt x="1058" y="248"/>
                </a:cubicBezTo>
                <a:cubicBezTo>
                  <a:pt x="1058" y="258"/>
                  <a:pt x="1050" y="266"/>
                  <a:pt x="1041" y="266"/>
                </a:cubicBezTo>
                <a:cubicBezTo>
                  <a:pt x="613" y="266"/>
                  <a:pt x="265" y="614"/>
                  <a:pt x="265" y="1041"/>
                </a:cubicBezTo>
                <a:cubicBezTo>
                  <a:pt x="265" y="1469"/>
                  <a:pt x="613" y="1817"/>
                  <a:pt x="1041" y="1817"/>
                </a:cubicBezTo>
                <a:cubicBezTo>
                  <a:pt x="1189" y="1817"/>
                  <a:pt x="1332" y="1775"/>
                  <a:pt x="1456" y="1696"/>
                </a:cubicBezTo>
                <a:cubicBezTo>
                  <a:pt x="1464" y="1691"/>
                  <a:pt x="1475" y="1693"/>
                  <a:pt x="1480" y="1701"/>
                </a:cubicBezTo>
                <a:cubicBezTo>
                  <a:pt x="1486" y="1710"/>
                  <a:pt x="1483" y="1720"/>
                  <a:pt x="1475" y="1726"/>
                </a:cubicBezTo>
                <a:cubicBezTo>
                  <a:pt x="1345" y="1808"/>
                  <a:pt x="1195" y="1852"/>
                  <a:pt x="1041" y="1852"/>
                </a:cubicBezTo>
                <a:close/>
                <a:moveTo>
                  <a:pt x="1041" y="1585"/>
                </a:moveTo>
                <a:cubicBezTo>
                  <a:pt x="741" y="1585"/>
                  <a:pt x="497" y="1341"/>
                  <a:pt x="497" y="1041"/>
                </a:cubicBezTo>
                <a:cubicBezTo>
                  <a:pt x="497" y="741"/>
                  <a:pt x="741" y="497"/>
                  <a:pt x="1041" y="497"/>
                </a:cubicBezTo>
                <a:cubicBezTo>
                  <a:pt x="1341" y="497"/>
                  <a:pt x="1585" y="741"/>
                  <a:pt x="1585" y="1041"/>
                </a:cubicBezTo>
                <a:cubicBezTo>
                  <a:pt x="1585" y="1341"/>
                  <a:pt x="1341" y="1585"/>
                  <a:pt x="1041" y="1585"/>
                </a:cubicBezTo>
                <a:close/>
                <a:moveTo>
                  <a:pt x="1041" y="532"/>
                </a:moveTo>
                <a:cubicBezTo>
                  <a:pt x="760" y="532"/>
                  <a:pt x="532" y="761"/>
                  <a:pt x="532" y="1041"/>
                </a:cubicBezTo>
                <a:cubicBezTo>
                  <a:pt x="532" y="1322"/>
                  <a:pt x="760" y="1550"/>
                  <a:pt x="1041" y="1550"/>
                </a:cubicBezTo>
                <a:cubicBezTo>
                  <a:pt x="1321" y="1550"/>
                  <a:pt x="1550" y="1322"/>
                  <a:pt x="1550" y="1041"/>
                </a:cubicBezTo>
                <a:cubicBezTo>
                  <a:pt x="1550" y="761"/>
                  <a:pt x="1321" y="532"/>
                  <a:pt x="1041" y="532"/>
                </a:cubicBezTo>
                <a:close/>
                <a:moveTo>
                  <a:pt x="1041" y="1360"/>
                </a:moveTo>
                <a:cubicBezTo>
                  <a:pt x="865" y="1360"/>
                  <a:pt x="722" y="1217"/>
                  <a:pt x="722" y="1041"/>
                </a:cubicBezTo>
                <a:cubicBezTo>
                  <a:pt x="722" y="866"/>
                  <a:pt x="865" y="723"/>
                  <a:pt x="1041" y="723"/>
                </a:cubicBezTo>
                <a:cubicBezTo>
                  <a:pt x="1216" y="723"/>
                  <a:pt x="1359" y="866"/>
                  <a:pt x="1359" y="1041"/>
                </a:cubicBezTo>
                <a:cubicBezTo>
                  <a:pt x="1359" y="1217"/>
                  <a:pt x="1216" y="1360"/>
                  <a:pt x="1041" y="1360"/>
                </a:cubicBezTo>
                <a:close/>
                <a:moveTo>
                  <a:pt x="1041" y="758"/>
                </a:moveTo>
                <a:cubicBezTo>
                  <a:pt x="884" y="758"/>
                  <a:pt x="757" y="885"/>
                  <a:pt x="757" y="1041"/>
                </a:cubicBezTo>
                <a:cubicBezTo>
                  <a:pt x="757" y="1198"/>
                  <a:pt x="884" y="1325"/>
                  <a:pt x="1041" y="1325"/>
                </a:cubicBezTo>
                <a:cubicBezTo>
                  <a:pt x="1197" y="1325"/>
                  <a:pt x="1324" y="1198"/>
                  <a:pt x="1324" y="1041"/>
                </a:cubicBezTo>
                <a:cubicBezTo>
                  <a:pt x="1324" y="885"/>
                  <a:pt x="1197" y="758"/>
                  <a:pt x="1041" y="75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101" name="Gruppieren 100"/>
          <p:cNvGrpSpPr/>
          <p:nvPr userDrawn="1"/>
        </p:nvGrpSpPr>
        <p:grpSpPr bwMode="gray">
          <a:xfrm>
            <a:off x="8430200" y="886948"/>
            <a:ext cx="1078984" cy="931096"/>
            <a:chOff x="-6753225" y="7875588"/>
            <a:chExt cx="9509125" cy="8205787"/>
          </a:xfrm>
          <a:solidFill>
            <a:schemeClr val="bg1"/>
          </a:solidFill>
        </p:grpSpPr>
        <p:sp>
          <p:nvSpPr>
            <p:cNvPr id="24" name="Freeform 13"/>
            <p:cNvSpPr>
              <a:spLocks/>
            </p:cNvSpPr>
            <p:nvPr userDrawn="1"/>
          </p:nvSpPr>
          <p:spPr bwMode="gray">
            <a:xfrm>
              <a:off x="-6753225" y="12547600"/>
              <a:ext cx="8796338" cy="3533775"/>
            </a:xfrm>
            <a:custGeom>
              <a:avLst/>
              <a:gdLst>
                <a:gd name="T0" fmla="*/ 180 w 2343"/>
                <a:gd name="T1" fmla="*/ 6 h 941"/>
                <a:gd name="T2" fmla="*/ 179 w 2343"/>
                <a:gd name="T3" fmla="*/ 6 h 941"/>
                <a:gd name="T4" fmla="*/ 178 w 2343"/>
                <a:gd name="T5" fmla="*/ 6 h 941"/>
                <a:gd name="T6" fmla="*/ 99 w 2343"/>
                <a:gd name="T7" fmla="*/ 57 h 941"/>
                <a:gd name="T8" fmla="*/ 6 w 2343"/>
                <a:gd name="T9" fmla="*/ 187 h 941"/>
                <a:gd name="T10" fmla="*/ 10 w 2343"/>
                <a:gd name="T11" fmla="*/ 213 h 941"/>
                <a:gd name="T12" fmla="*/ 36 w 2343"/>
                <a:gd name="T13" fmla="*/ 209 h 941"/>
                <a:gd name="T14" fmla="*/ 129 w 2343"/>
                <a:gd name="T15" fmla="*/ 79 h 941"/>
                <a:gd name="T16" fmla="*/ 158 w 2343"/>
                <a:gd name="T17" fmla="*/ 53 h 941"/>
                <a:gd name="T18" fmla="*/ 169 w 2343"/>
                <a:gd name="T19" fmla="*/ 46 h 941"/>
                <a:gd name="T20" fmla="*/ 172 w 2343"/>
                <a:gd name="T21" fmla="*/ 59 h 941"/>
                <a:gd name="T22" fmla="*/ 541 w 2343"/>
                <a:gd name="T23" fmla="*/ 679 h 941"/>
                <a:gd name="T24" fmla="*/ 1257 w 2343"/>
                <a:gd name="T25" fmla="*/ 941 h 941"/>
                <a:gd name="T26" fmla="*/ 1958 w 2343"/>
                <a:gd name="T27" fmla="*/ 691 h 941"/>
                <a:gd name="T28" fmla="*/ 2341 w 2343"/>
                <a:gd name="T29" fmla="*/ 67 h 941"/>
                <a:gd name="T30" fmla="*/ 2327 w 2343"/>
                <a:gd name="T31" fmla="*/ 45 h 941"/>
                <a:gd name="T32" fmla="*/ 2305 w 2343"/>
                <a:gd name="T33" fmla="*/ 59 h 941"/>
                <a:gd name="T34" fmla="*/ 1257 w 2343"/>
                <a:gd name="T35" fmla="*/ 904 h 941"/>
                <a:gd name="T36" fmla="*/ 209 w 2343"/>
                <a:gd name="T37" fmla="*/ 54 h 941"/>
                <a:gd name="T38" fmla="*/ 206 w 2343"/>
                <a:gd name="T39" fmla="*/ 40 h 941"/>
                <a:gd name="T40" fmla="*/ 220 w 2343"/>
                <a:gd name="T41" fmla="*/ 42 h 941"/>
                <a:gd name="T42" fmla="*/ 262 w 2343"/>
                <a:gd name="T43" fmla="*/ 61 h 941"/>
                <a:gd name="T44" fmla="*/ 383 w 2343"/>
                <a:gd name="T45" fmla="*/ 159 h 941"/>
                <a:gd name="T46" fmla="*/ 397 w 2343"/>
                <a:gd name="T47" fmla="*/ 163 h 941"/>
                <a:gd name="T48" fmla="*/ 409 w 2343"/>
                <a:gd name="T49" fmla="*/ 157 h 941"/>
                <a:gd name="T50" fmla="*/ 407 w 2343"/>
                <a:gd name="T51" fmla="*/ 130 h 941"/>
                <a:gd name="T52" fmla="*/ 285 w 2343"/>
                <a:gd name="T53" fmla="*/ 32 h 941"/>
                <a:gd name="T54" fmla="*/ 187 w 2343"/>
                <a:gd name="T55" fmla="*/ 4 h 941"/>
                <a:gd name="T56" fmla="*/ 181 w 2343"/>
                <a:gd name="T57" fmla="*/ 6 h 941"/>
                <a:gd name="T58" fmla="*/ 180 w 2343"/>
                <a:gd name="T59" fmla="*/ 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3" h="941">
                  <a:moveTo>
                    <a:pt x="180" y="6"/>
                  </a:moveTo>
                  <a:cubicBezTo>
                    <a:pt x="179" y="6"/>
                    <a:pt x="179" y="6"/>
                    <a:pt x="179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45" y="14"/>
                    <a:pt x="117" y="32"/>
                    <a:pt x="99" y="5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0" y="195"/>
                    <a:pt x="2" y="207"/>
                    <a:pt x="10" y="213"/>
                  </a:cubicBezTo>
                  <a:cubicBezTo>
                    <a:pt x="18" y="219"/>
                    <a:pt x="30" y="217"/>
                    <a:pt x="36" y="20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6" y="69"/>
                    <a:pt x="146" y="60"/>
                    <a:pt x="158" y="53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222" y="300"/>
                    <a:pt x="353" y="520"/>
                    <a:pt x="541" y="679"/>
                  </a:cubicBezTo>
                  <a:cubicBezTo>
                    <a:pt x="740" y="848"/>
                    <a:pt x="995" y="941"/>
                    <a:pt x="1257" y="941"/>
                  </a:cubicBezTo>
                  <a:cubicBezTo>
                    <a:pt x="1512" y="941"/>
                    <a:pt x="1761" y="852"/>
                    <a:pt x="1958" y="691"/>
                  </a:cubicBezTo>
                  <a:cubicBezTo>
                    <a:pt x="2153" y="533"/>
                    <a:pt x="2289" y="311"/>
                    <a:pt x="2341" y="67"/>
                  </a:cubicBezTo>
                  <a:cubicBezTo>
                    <a:pt x="2343" y="57"/>
                    <a:pt x="2337" y="47"/>
                    <a:pt x="2327" y="45"/>
                  </a:cubicBezTo>
                  <a:cubicBezTo>
                    <a:pt x="2317" y="43"/>
                    <a:pt x="2307" y="49"/>
                    <a:pt x="2305" y="59"/>
                  </a:cubicBezTo>
                  <a:cubicBezTo>
                    <a:pt x="2199" y="549"/>
                    <a:pt x="1758" y="904"/>
                    <a:pt x="1257" y="904"/>
                  </a:cubicBezTo>
                  <a:cubicBezTo>
                    <a:pt x="753" y="904"/>
                    <a:pt x="312" y="546"/>
                    <a:pt x="209" y="54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36" y="45"/>
                    <a:pt x="250" y="51"/>
                    <a:pt x="262" y="61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387" y="162"/>
                    <a:pt x="392" y="164"/>
                    <a:pt x="397" y="163"/>
                  </a:cubicBezTo>
                  <a:cubicBezTo>
                    <a:pt x="402" y="163"/>
                    <a:pt x="406" y="160"/>
                    <a:pt x="409" y="157"/>
                  </a:cubicBezTo>
                  <a:cubicBezTo>
                    <a:pt x="416" y="149"/>
                    <a:pt x="415" y="137"/>
                    <a:pt x="407" y="130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58" y="10"/>
                    <a:pt x="222" y="0"/>
                    <a:pt x="187" y="4"/>
                  </a:cubicBezTo>
                  <a:cubicBezTo>
                    <a:pt x="184" y="5"/>
                    <a:pt x="183" y="5"/>
                    <a:pt x="181" y="6"/>
                  </a:cubicBezTo>
                  <a:lnTo>
                    <a:pt x="180" y="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gray">
            <a:xfrm>
              <a:off x="-6048375" y="7875588"/>
              <a:ext cx="8804275" cy="3533775"/>
            </a:xfrm>
            <a:custGeom>
              <a:avLst/>
              <a:gdLst>
                <a:gd name="T0" fmla="*/ 2061 w 2345"/>
                <a:gd name="T1" fmla="*/ 908 h 941"/>
                <a:gd name="T2" fmla="*/ 2160 w 2345"/>
                <a:gd name="T3" fmla="*/ 936 h 941"/>
                <a:gd name="T4" fmla="*/ 2167 w 2345"/>
                <a:gd name="T5" fmla="*/ 934 h 941"/>
                <a:gd name="T6" fmla="*/ 2248 w 2345"/>
                <a:gd name="T7" fmla="*/ 883 h 941"/>
                <a:gd name="T8" fmla="*/ 2341 w 2345"/>
                <a:gd name="T9" fmla="*/ 753 h 941"/>
                <a:gd name="T10" fmla="*/ 2344 w 2345"/>
                <a:gd name="T11" fmla="*/ 739 h 941"/>
                <a:gd name="T12" fmla="*/ 2337 w 2345"/>
                <a:gd name="T13" fmla="*/ 727 h 941"/>
                <a:gd name="T14" fmla="*/ 2311 w 2345"/>
                <a:gd name="T15" fmla="*/ 731 h 941"/>
                <a:gd name="T16" fmla="*/ 2218 w 2345"/>
                <a:gd name="T17" fmla="*/ 861 h 941"/>
                <a:gd name="T18" fmla="*/ 2187 w 2345"/>
                <a:gd name="T19" fmla="*/ 888 h 941"/>
                <a:gd name="T20" fmla="*/ 2175 w 2345"/>
                <a:gd name="T21" fmla="*/ 894 h 941"/>
                <a:gd name="T22" fmla="*/ 2173 w 2345"/>
                <a:gd name="T23" fmla="*/ 882 h 941"/>
                <a:gd name="T24" fmla="*/ 1804 w 2345"/>
                <a:gd name="T25" fmla="*/ 262 h 941"/>
                <a:gd name="T26" fmla="*/ 1088 w 2345"/>
                <a:gd name="T27" fmla="*/ 0 h 941"/>
                <a:gd name="T28" fmla="*/ 382 w 2345"/>
                <a:gd name="T29" fmla="*/ 254 h 941"/>
                <a:gd name="T30" fmla="*/ 1 w 2345"/>
                <a:gd name="T31" fmla="*/ 886 h 941"/>
                <a:gd name="T32" fmla="*/ 3 w 2345"/>
                <a:gd name="T33" fmla="*/ 900 h 941"/>
                <a:gd name="T34" fmla="*/ 15 w 2345"/>
                <a:gd name="T35" fmla="*/ 908 h 941"/>
                <a:gd name="T36" fmla="*/ 37 w 2345"/>
                <a:gd name="T37" fmla="*/ 894 h 941"/>
                <a:gd name="T38" fmla="*/ 1088 w 2345"/>
                <a:gd name="T39" fmla="*/ 37 h 941"/>
                <a:gd name="T40" fmla="*/ 2135 w 2345"/>
                <a:gd name="T41" fmla="*/ 886 h 941"/>
                <a:gd name="T42" fmla="*/ 2138 w 2345"/>
                <a:gd name="T43" fmla="*/ 900 h 941"/>
                <a:gd name="T44" fmla="*/ 2124 w 2345"/>
                <a:gd name="T45" fmla="*/ 898 h 941"/>
                <a:gd name="T46" fmla="*/ 2085 w 2345"/>
                <a:gd name="T47" fmla="*/ 879 h 941"/>
                <a:gd name="T48" fmla="*/ 1963 w 2345"/>
                <a:gd name="T49" fmla="*/ 781 h 941"/>
                <a:gd name="T50" fmla="*/ 1952 w 2345"/>
                <a:gd name="T51" fmla="*/ 777 h 941"/>
                <a:gd name="T52" fmla="*/ 1950 w 2345"/>
                <a:gd name="T53" fmla="*/ 777 h 941"/>
                <a:gd name="T54" fmla="*/ 1937 w 2345"/>
                <a:gd name="T55" fmla="*/ 784 h 941"/>
                <a:gd name="T56" fmla="*/ 1940 w 2345"/>
                <a:gd name="T57" fmla="*/ 810 h 941"/>
                <a:gd name="T58" fmla="*/ 2061 w 2345"/>
                <a:gd name="T59" fmla="*/ 908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5" h="941">
                  <a:moveTo>
                    <a:pt x="2061" y="908"/>
                  </a:moveTo>
                  <a:cubicBezTo>
                    <a:pt x="2088" y="930"/>
                    <a:pt x="2125" y="941"/>
                    <a:pt x="2160" y="936"/>
                  </a:cubicBezTo>
                  <a:cubicBezTo>
                    <a:pt x="2167" y="934"/>
                    <a:pt x="2167" y="934"/>
                    <a:pt x="2167" y="934"/>
                  </a:cubicBezTo>
                  <a:cubicBezTo>
                    <a:pt x="2200" y="928"/>
                    <a:pt x="2229" y="909"/>
                    <a:pt x="2248" y="883"/>
                  </a:cubicBezTo>
                  <a:cubicBezTo>
                    <a:pt x="2341" y="753"/>
                    <a:pt x="2341" y="753"/>
                    <a:pt x="2341" y="753"/>
                  </a:cubicBezTo>
                  <a:cubicBezTo>
                    <a:pt x="2344" y="749"/>
                    <a:pt x="2345" y="744"/>
                    <a:pt x="2344" y="739"/>
                  </a:cubicBezTo>
                  <a:cubicBezTo>
                    <a:pt x="2343" y="734"/>
                    <a:pt x="2341" y="730"/>
                    <a:pt x="2337" y="727"/>
                  </a:cubicBezTo>
                  <a:cubicBezTo>
                    <a:pt x="2328" y="721"/>
                    <a:pt x="2317" y="723"/>
                    <a:pt x="2311" y="731"/>
                  </a:cubicBezTo>
                  <a:cubicBezTo>
                    <a:pt x="2218" y="861"/>
                    <a:pt x="2218" y="861"/>
                    <a:pt x="2218" y="861"/>
                  </a:cubicBezTo>
                  <a:cubicBezTo>
                    <a:pt x="2210" y="872"/>
                    <a:pt x="2199" y="881"/>
                    <a:pt x="2187" y="888"/>
                  </a:cubicBezTo>
                  <a:cubicBezTo>
                    <a:pt x="2175" y="894"/>
                    <a:pt x="2175" y="894"/>
                    <a:pt x="2175" y="894"/>
                  </a:cubicBezTo>
                  <a:cubicBezTo>
                    <a:pt x="2173" y="882"/>
                    <a:pt x="2173" y="882"/>
                    <a:pt x="2173" y="882"/>
                  </a:cubicBezTo>
                  <a:cubicBezTo>
                    <a:pt x="2122" y="641"/>
                    <a:pt x="1991" y="421"/>
                    <a:pt x="1804" y="262"/>
                  </a:cubicBezTo>
                  <a:cubicBezTo>
                    <a:pt x="1604" y="93"/>
                    <a:pt x="1350" y="0"/>
                    <a:pt x="1088" y="0"/>
                  </a:cubicBezTo>
                  <a:cubicBezTo>
                    <a:pt x="830" y="0"/>
                    <a:pt x="580" y="90"/>
                    <a:pt x="382" y="254"/>
                  </a:cubicBezTo>
                  <a:cubicBezTo>
                    <a:pt x="187" y="415"/>
                    <a:pt x="51" y="639"/>
                    <a:pt x="1" y="886"/>
                  </a:cubicBezTo>
                  <a:cubicBezTo>
                    <a:pt x="0" y="891"/>
                    <a:pt x="1" y="896"/>
                    <a:pt x="3" y="900"/>
                  </a:cubicBezTo>
                  <a:cubicBezTo>
                    <a:pt x="6" y="904"/>
                    <a:pt x="10" y="907"/>
                    <a:pt x="15" y="908"/>
                  </a:cubicBezTo>
                  <a:cubicBezTo>
                    <a:pt x="25" y="910"/>
                    <a:pt x="35" y="904"/>
                    <a:pt x="37" y="894"/>
                  </a:cubicBezTo>
                  <a:cubicBezTo>
                    <a:pt x="139" y="398"/>
                    <a:pt x="580" y="37"/>
                    <a:pt x="1088" y="37"/>
                  </a:cubicBezTo>
                  <a:cubicBezTo>
                    <a:pt x="1591" y="37"/>
                    <a:pt x="2031" y="394"/>
                    <a:pt x="2135" y="886"/>
                  </a:cubicBezTo>
                  <a:cubicBezTo>
                    <a:pt x="2138" y="900"/>
                    <a:pt x="2138" y="900"/>
                    <a:pt x="2138" y="900"/>
                  </a:cubicBezTo>
                  <a:cubicBezTo>
                    <a:pt x="2124" y="898"/>
                    <a:pt x="2124" y="898"/>
                    <a:pt x="2124" y="898"/>
                  </a:cubicBezTo>
                  <a:cubicBezTo>
                    <a:pt x="2109" y="894"/>
                    <a:pt x="2096" y="888"/>
                    <a:pt x="2085" y="879"/>
                  </a:cubicBezTo>
                  <a:cubicBezTo>
                    <a:pt x="1963" y="781"/>
                    <a:pt x="1963" y="781"/>
                    <a:pt x="1963" y="781"/>
                  </a:cubicBezTo>
                  <a:cubicBezTo>
                    <a:pt x="1960" y="778"/>
                    <a:pt x="1956" y="777"/>
                    <a:pt x="1952" y="777"/>
                  </a:cubicBezTo>
                  <a:cubicBezTo>
                    <a:pt x="1951" y="777"/>
                    <a:pt x="1950" y="777"/>
                    <a:pt x="1950" y="777"/>
                  </a:cubicBezTo>
                  <a:cubicBezTo>
                    <a:pt x="1945" y="777"/>
                    <a:pt x="1940" y="780"/>
                    <a:pt x="1937" y="784"/>
                  </a:cubicBezTo>
                  <a:cubicBezTo>
                    <a:pt x="1931" y="792"/>
                    <a:pt x="1932" y="803"/>
                    <a:pt x="1940" y="810"/>
                  </a:cubicBezTo>
                  <a:lnTo>
                    <a:pt x="2061" y="90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gray">
            <a:xfrm>
              <a:off x="-4846638" y="9104313"/>
              <a:ext cx="5567363" cy="5568950"/>
            </a:xfrm>
            <a:custGeom>
              <a:avLst/>
              <a:gdLst>
                <a:gd name="T0" fmla="*/ 742 w 1483"/>
                <a:gd name="T1" fmla="*/ 1483 h 1483"/>
                <a:gd name="T2" fmla="*/ 0 w 1483"/>
                <a:gd name="T3" fmla="*/ 741 h 1483"/>
                <a:gd name="T4" fmla="*/ 742 w 1483"/>
                <a:gd name="T5" fmla="*/ 0 h 1483"/>
                <a:gd name="T6" fmla="*/ 1483 w 1483"/>
                <a:gd name="T7" fmla="*/ 741 h 1483"/>
                <a:gd name="T8" fmla="*/ 742 w 1483"/>
                <a:gd name="T9" fmla="*/ 1483 h 1483"/>
                <a:gd name="T10" fmla="*/ 742 w 1483"/>
                <a:gd name="T11" fmla="*/ 35 h 1483"/>
                <a:gd name="T12" fmla="*/ 35 w 1483"/>
                <a:gd name="T13" fmla="*/ 741 h 1483"/>
                <a:gd name="T14" fmla="*/ 742 w 1483"/>
                <a:gd name="T15" fmla="*/ 1448 h 1483"/>
                <a:gd name="T16" fmla="*/ 1448 w 1483"/>
                <a:gd name="T17" fmla="*/ 741 h 1483"/>
                <a:gd name="T18" fmla="*/ 742 w 1483"/>
                <a:gd name="T19" fmla="*/ 35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3" h="1483">
                  <a:moveTo>
                    <a:pt x="742" y="1483"/>
                  </a:moveTo>
                  <a:cubicBezTo>
                    <a:pt x="332" y="1483"/>
                    <a:pt x="0" y="1151"/>
                    <a:pt x="0" y="741"/>
                  </a:cubicBezTo>
                  <a:cubicBezTo>
                    <a:pt x="0" y="332"/>
                    <a:pt x="332" y="0"/>
                    <a:pt x="742" y="0"/>
                  </a:cubicBezTo>
                  <a:cubicBezTo>
                    <a:pt x="1151" y="0"/>
                    <a:pt x="1483" y="332"/>
                    <a:pt x="1483" y="741"/>
                  </a:cubicBezTo>
                  <a:cubicBezTo>
                    <a:pt x="1483" y="1151"/>
                    <a:pt x="1151" y="1483"/>
                    <a:pt x="742" y="1483"/>
                  </a:cubicBezTo>
                  <a:close/>
                  <a:moveTo>
                    <a:pt x="742" y="35"/>
                  </a:moveTo>
                  <a:cubicBezTo>
                    <a:pt x="352" y="35"/>
                    <a:pt x="35" y="352"/>
                    <a:pt x="35" y="741"/>
                  </a:cubicBezTo>
                  <a:cubicBezTo>
                    <a:pt x="35" y="1131"/>
                    <a:pt x="352" y="1448"/>
                    <a:pt x="742" y="1448"/>
                  </a:cubicBezTo>
                  <a:cubicBezTo>
                    <a:pt x="1131" y="1448"/>
                    <a:pt x="1448" y="1131"/>
                    <a:pt x="1448" y="741"/>
                  </a:cubicBezTo>
                  <a:cubicBezTo>
                    <a:pt x="1448" y="352"/>
                    <a:pt x="1131" y="35"/>
                    <a:pt x="742" y="3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6"/>
            <p:cNvSpPr>
              <a:spLocks/>
            </p:cNvSpPr>
            <p:nvPr userDrawn="1"/>
          </p:nvSpPr>
          <p:spPr bwMode="gray">
            <a:xfrm>
              <a:off x="-3735388" y="10839450"/>
              <a:ext cx="1441450" cy="1851025"/>
            </a:xfrm>
            <a:custGeom>
              <a:avLst/>
              <a:gdLst>
                <a:gd name="T0" fmla="*/ 326 w 384"/>
                <a:gd name="T1" fmla="*/ 433 h 493"/>
                <a:gd name="T2" fmla="*/ 350 w 384"/>
                <a:gd name="T3" fmla="*/ 458 h 493"/>
                <a:gd name="T4" fmla="*/ 317 w 384"/>
                <a:gd name="T5" fmla="*/ 493 h 493"/>
                <a:gd name="T6" fmla="*/ 39 w 384"/>
                <a:gd name="T7" fmla="*/ 493 h 493"/>
                <a:gd name="T8" fmla="*/ 0 w 384"/>
                <a:gd name="T9" fmla="*/ 458 h 493"/>
                <a:gd name="T10" fmla="*/ 37 w 384"/>
                <a:gd name="T11" fmla="*/ 406 h 493"/>
                <a:gd name="T12" fmla="*/ 162 w 384"/>
                <a:gd name="T13" fmla="*/ 310 h 493"/>
                <a:gd name="T14" fmla="*/ 315 w 384"/>
                <a:gd name="T15" fmla="*/ 128 h 493"/>
                <a:gd name="T16" fmla="*/ 224 w 384"/>
                <a:gd name="T17" fmla="*/ 57 h 493"/>
                <a:gd name="T18" fmla="*/ 111 w 384"/>
                <a:gd name="T19" fmla="*/ 80 h 493"/>
                <a:gd name="T20" fmla="*/ 89 w 384"/>
                <a:gd name="T21" fmla="*/ 57 h 493"/>
                <a:gd name="T22" fmla="*/ 97 w 384"/>
                <a:gd name="T23" fmla="*/ 37 h 493"/>
                <a:gd name="T24" fmla="*/ 236 w 384"/>
                <a:gd name="T25" fmla="*/ 0 h 493"/>
                <a:gd name="T26" fmla="*/ 384 w 384"/>
                <a:gd name="T27" fmla="*/ 119 h 493"/>
                <a:gd name="T28" fmla="*/ 202 w 384"/>
                <a:gd name="T29" fmla="*/ 350 h 493"/>
                <a:gd name="T30" fmla="*/ 92 w 384"/>
                <a:gd name="T31" fmla="*/ 433 h 493"/>
                <a:gd name="T32" fmla="*/ 326 w 384"/>
                <a:gd name="T33" fmla="*/ 43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4" h="493">
                  <a:moveTo>
                    <a:pt x="326" y="433"/>
                  </a:moveTo>
                  <a:cubicBezTo>
                    <a:pt x="342" y="433"/>
                    <a:pt x="350" y="441"/>
                    <a:pt x="350" y="458"/>
                  </a:cubicBezTo>
                  <a:cubicBezTo>
                    <a:pt x="350" y="481"/>
                    <a:pt x="338" y="493"/>
                    <a:pt x="317" y="493"/>
                  </a:cubicBezTo>
                  <a:cubicBezTo>
                    <a:pt x="39" y="493"/>
                    <a:pt x="39" y="493"/>
                    <a:pt x="39" y="493"/>
                  </a:cubicBezTo>
                  <a:cubicBezTo>
                    <a:pt x="14" y="493"/>
                    <a:pt x="0" y="478"/>
                    <a:pt x="0" y="458"/>
                  </a:cubicBezTo>
                  <a:cubicBezTo>
                    <a:pt x="0" y="440"/>
                    <a:pt x="7" y="429"/>
                    <a:pt x="37" y="406"/>
                  </a:cubicBezTo>
                  <a:cubicBezTo>
                    <a:pt x="162" y="310"/>
                    <a:pt x="162" y="310"/>
                    <a:pt x="162" y="310"/>
                  </a:cubicBezTo>
                  <a:cubicBezTo>
                    <a:pt x="256" y="239"/>
                    <a:pt x="315" y="190"/>
                    <a:pt x="315" y="128"/>
                  </a:cubicBezTo>
                  <a:cubicBezTo>
                    <a:pt x="315" y="85"/>
                    <a:pt x="287" y="57"/>
                    <a:pt x="224" y="57"/>
                  </a:cubicBezTo>
                  <a:cubicBezTo>
                    <a:pt x="161" y="57"/>
                    <a:pt x="130" y="80"/>
                    <a:pt x="111" y="80"/>
                  </a:cubicBezTo>
                  <a:cubicBezTo>
                    <a:pt x="97" y="80"/>
                    <a:pt x="89" y="70"/>
                    <a:pt x="89" y="57"/>
                  </a:cubicBezTo>
                  <a:cubicBezTo>
                    <a:pt x="89" y="49"/>
                    <a:pt x="92" y="42"/>
                    <a:pt x="97" y="37"/>
                  </a:cubicBezTo>
                  <a:cubicBezTo>
                    <a:pt x="115" y="19"/>
                    <a:pt x="169" y="0"/>
                    <a:pt x="236" y="0"/>
                  </a:cubicBezTo>
                  <a:cubicBezTo>
                    <a:pt x="336" y="0"/>
                    <a:pt x="384" y="47"/>
                    <a:pt x="384" y="119"/>
                  </a:cubicBezTo>
                  <a:cubicBezTo>
                    <a:pt x="384" y="204"/>
                    <a:pt x="315" y="265"/>
                    <a:pt x="202" y="350"/>
                  </a:cubicBezTo>
                  <a:cubicBezTo>
                    <a:pt x="92" y="433"/>
                    <a:pt x="92" y="433"/>
                    <a:pt x="92" y="433"/>
                  </a:cubicBezTo>
                  <a:lnTo>
                    <a:pt x="326" y="43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7"/>
            <p:cNvSpPr>
              <a:spLocks noEditPoints="1"/>
            </p:cNvSpPr>
            <p:nvPr userDrawn="1"/>
          </p:nvSpPr>
          <p:spPr bwMode="gray">
            <a:xfrm>
              <a:off x="-2189163" y="10850563"/>
              <a:ext cx="1652588" cy="2406650"/>
            </a:xfrm>
            <a:custGeom>
              <a:avLst/>
              <a:gdLst>
                <a:gd name="T0" fmla="*/ 36 w 440"/>
                <a:gd name="T1" fmla="*/ 450 h 641"/>
                <a:gd name="T2" fmla="*/ 0 w 440"/>
                <a:gd name="T3" fmla="*/ 415 h 641"/>
                <a:gd name="T4" fmla="*/ 21 w 440"/>
                <a:gd name="T5" fmla="*/ 370 h 641"/>
                <a:gd name="T6" fmla="*/ 292 w 440"/>
                <a:gd name="T7" fmla="*/ 39 h 641"/>
                <a:gd name="T8" fmla="*/ 361 w 440"/>
                <a:gd name="T9" fmla="*/ 0 h 641"/>
                <a:gd name="T10" fmla="*/ 401 w 440"/>
                <a:gd name="T11" fmla="*/ 44 h 641"/>
                <a:gd name="T12" fmla="*/ 341 w 440"/>
                <a:gd name="T13" fmla="*/ 392 h 641"/>
                <a:gd name="T14" fmla="*/ 417 w 440"/>
                <a:gd name="T15" fmla="*/ 392 h 641"/>
                <a:gd name="T16" fmla="*/ 440 w 440"/>
                <a:gd name="T17" fmla="*/ 417 h 641"/>
                <a:gd name="T18" fmla="*/ 408 w 440"/>
                <a:gd name="T19" fmla="*/ 450 h 641"/>
                <a:gd name="T20" fmla="*/ 331 w 440"/>
                <a:gd name="T21" fmla="*/ 450 h 641"/>
                <a:gd name="T22" fmla="*/ 304 w 440"/>
                <a:gd name="T23" fmla="*/ 610 h 641"/>
                <a:gd name="T24" fmla="*/ 267 w 440"/>
                <a:gd name="T25" fmla="*/ 641 h 641"/>
                <a:gd name="T26" fmla="*/ 237 w 440"/>
                <a:gd name="T27" fmla="*/ 610 h 641"/>
                <a:gd name="T28" fmla="*/ 265 w 440"/>
                <a:gd name="T29" fmla="*/ 450 h 641"/>
                <a:gd name="T30" fmla="*/ 36 w 440"/>
                <a:gd name="T31" fmla="*/ 450 h 641"/>
                <a:gd name="T32" fmla="*/ 328 w 440"/>
                <a:gd name="T33" fmla="*/ 84 h 641"/>
                <a:gd name="T34" fmla="*/ 77 w 440"/>
                <a:gd name="T35" fmla="*/ 392 h 641"/>
                <a:gd name="T36" fmla="*/ 275 w 440"/>
                <a:gd name="T37" fmla="*/ 392 h 641"/>
                <a:gd name="T38" fmla="*/ 328 w 440"/>
                <a:gd name="T39" fmla="*/ 8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0" h="641">
                  <a:moveTo>
                    <a:pt x="36" y="450"/>
                  </a:moveTo>
                  <a:cubicBezTo>
                    <a:pt x="13" y="450"/>
                    <a:pt x="0" y="436"/>
                    <a:pt x="0" y="415"/>
                  </a:cubicBezTo>
                  <a:cubicBezTo>
                    <a:pt x="0" y="400"/>
                    <a:pt x="7" y="387"/>
                    <a:pt x="21" y="37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312" y="14"/>
                    <a:pt x="332" y="0"/>
                    <a:pt x="361" y="0"/>
                  </a:cubicBezTo>
                  <a:cubicBezTo>
                    <a:pt x="389" y="0"/>
                    <a:pt x="405" y="18"/>
                    <a:pt x="401" y="44"/>
                  </a:cubicBezTo>
                  <a:cubicBezTo>
                    <a:pt x="341" y="392"/>
                    <a:pt x="341" y="392"/>
                    <a:pt x="341" y="392"/>
                  </a:cubicBezTo>
                  <a:cubicBezTo>
                    <a:pt x="417" y="392"/>
                    <a:pt x="417" y="392"/>
                    <a:pt x="417" y="392"/>
                  </a:cubicBezTo>
                  <a:cubicBezTo>
                    <a:pt x="432" y="392"/>
                    <a:pt x="440" y="401"/>
                    <a:pt x="440" y="417"/>
                  </a:cubicBezTo>
                  <a:cubicBezTo>
                    <a:pt x="440" y="438"/>
                    <a:pt x="428" y="450"/>
                    <a:pt x="408" y="450"/>
                  </a:cubicBezTo>
                  <a:cubicBezTo>
                    <a:pt x="331" y="450"/>
                    <a:pt x="331" y="450"/>
                    <a:pt x="331" y="450"/>
                  </a:cubicBezTo>
                  <a:cubicBezTo>
                    <a:pt x="304" y="610"/>
                    <a:pt x="304" y="610"/>
                    <a:pt x="304" y="610"/>
                  </a:cubicBezTo>
                  <a:cubicBezTo>
                    <a:pt x="300" y="630"/>
                    <a:pt x="289" y="641"/>
                    <a:pt x="267" y="641"/>
                  </a:cubicBezTo>
                  <a:cubicBezTo>
                    <a:pt x="245" y="641"/>
                    <a:pt x="234" y="630"/>
                    <a:pt x="237" y="610"/>
                  </a:cubicBezTo>
                  <a:cubicBezTo>
                    <a:pt x="265" y="450"/>
                    <a:pt x="265" y="450"/>
                    <a:pt x="265" y="450"/>
                  </a:cubicBezTo>
                  <a:lnTo>
                    <a:pt x="36" y="450"/>
                  </a:lnTo>
                  <a:close/>
                  <a:moveTo>
                    <a:pt x="328" y="84"/>
                  </a:moveTo>
                  <a:cubicBezTo>
                    <a:pt x="77" y="392"/>
                    <a:pt x="77" y="392"/>
                    <a:pt x="77" y="392"/>
                  </a:cubicBezTo>
                  <a:cubicBezTo>
                    <a:pt x="275" y="392"/>
                    <a:pt x="275" y="392"/>
                    <a:pt x="275" y="392"/>
                  </a:cubicBezTo>
                  <a:lnTo>
                    <a:pt x="328" y="8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7" name="Freeform 60"/>
          <p:cNvSpPr>
            <a:spLocks noEditPoints="1"/>
          </p:cNvSpPr>
          <p:nvPr userDrawn="1"/>
        </p:nvSpPr>
        <p:spPr bwMode="gray">
          <a:xfrm>
            <a:off x="4921451" y="3197424"/>
            <a:ext cx="636325" cy="636783"/>
          </a:xfrm>
          <a:custGeom>
            <a:avLst/>
            <a:gdLst>
              <a:gd name="T0" fmla="*/ 1370 w 1761"/>
              <a:gd name="T1" fmla="*/ 1762 h 1762"/>
              <a:gd name="T2" fmla="*/ 1355 w 1761"/>
              <a:gd name="T3" fmla="*/ 1446 h 1762"/>
              <a:gd name="T4" fmla="*/ 1746 w 1761"/>
              <a:gd name="T5" fmla="*/ 1431 h 1762"/>
              <a:gd name="T6" fmla="*/ 1761 w 1761"/>
              <a:gd name="T7" fmla="*/ 1747 h 1762"/>
              <a:gd name="T8" fmla="*/ 1385 w 1761"/>
              <a:gd name="T9" fmla="*/ 1732 h 1762"/>
              <a:gd name="T10" fmla="*/ 1731 w 1761"/>
              <a:gd name="T11" fmla="*/ 1461 h 1762"/>
              <a:gd name="T12" fmla="*/ 1385 w 1761"/>
              <a:gd name="T13" fmla="*/ 1732 h 1762"/>
              <a:gd name="T14" fmla="*/ 692 w 1761"/>
              <a:gd name="T15" fmla="*/ 1762 h 1762"/>
              <a:gd name="T16" fmla="*/ 677 w 1761"/>
              <a:gd name="T17" fmla="*/ 1446 h 1762"/>
              <a:gd name="T18" fmla="*/ 1069 w 1761"/>
              <a:gd name="T19" fmla="*/ 1431 h 1762"/>
              <a:gd name="T20" fmla="*/ 1084 w 1761"/>
              <a:gd name="T21" fmla="*/ 1747 h 1762"/>
              <a:gd name="T22" fmla="*/ 707 w 1761"/>
              <a:gd name="T23" fmla="*/ 1732 h 1762"/>
              <a:gd name="T24" fmla="*/ 1054 w 1761"/>
              <a:gd name="T25" fmla="*/ 1461 h 1762"/>
              <a:gd name="T26" fmla="*/ 707 w 1761"/>
              <a:gd name="T27" fmla="*/ 1732 h 1762"/>
              <a:gd name="T28" fmla="*/ 15 w 1761"/>
              <a:gd name="T29" fmla="*/ 1762 h 1762"/>
              <a:gd name="T30" fmla="*/ 0 w 1761"/>
              <a:gd name="T31" fmla="*/ 1446 h 1762"/>
              <a:gd name="T32" fmla="*/ 391 w 1761"/>
              <a:gd name="T33" fmla="*/ 1431 h 1762"/>
              <a:gd name="T34" fmla="*/ 406 w 1761"/>
              <a:gd name="T35" fmla="*/ 1747 h 1762"/>
              <a:gd name="T36" fmla="*/ 30 w 1761"/>
              <a:gd name="T37" fmla="*/ 1732 h 1762"/>
              <a:gd name="T38" fmla="*/ 376 w 1761"/>
              <a:gd name="T39" fmla="*/ 1461 h 1762"/>
              <a:gd name="T40" fmla="*/ 30 w 1761"/>
              <a:gd name="T41" fmla="*/ 1732 h 1762"/>
              <a:gd name="T42" fmla="*/ 1505 w 1761"/>
              <a:gd name="T43" fmla="*/ 1257 h 1762"/>
              <a:gd name="T44" fmla="*/ 899 w 1761"/>
              <a:gd name="T45" fmla="*/ 1084 h 1762"/>
              <a:gd name="T46" fmla="*/ 884 w 1761"/>
              <a:gd name="T47" fmla="*/ 1272 h 1762"/>
              <a:gd name="T48" fmla="*/ 869 w 1761"/>
              <a:gd name="T49" fmla="*/ 1084 h 1762"/>
              <a:gd name="T50" fmla="*/ 256 w 1761"/>
              <a:gd name="T51" fmla="*/ 1257 h 1762"/>
              <a:gd name="T52" fmla="*/ 226 w 1761"/>
              <a:gd name="T53" fmla="*/ 1257 h 1762"/>
              <a:gd name="T54" fmla="*/ 241 w 1761"/>
              <a:gd name="T55" fmla="*/ 1054 h 1762"/>
              <a:gd name="T56" fmla="*/ 869 w 1761"/>
              <a:gd name="T57" fmla="*/ 881 h 1762"/>
              <a:gd name="T58" fmla="*/ 899 w 1761"/>
              <a:gd name="T59" fmla="*/ 881 h 1762"/>
              <a:gd name="T60" fmla="*/ 1520 w 1761"/>
              <a:gd name="T61" fmla="*/ 1054 h 1762"/>
              <a:gd name="T62" fmla="*/ 1535 w 1761"/>
              <a:gd name="T63" fmla="*/ 1257 h 1762"/>
              <a:gd name="T64" fmla="*/ 1295 w 1761"/>
              <a:gd name="T65" fmla="*/ 708 h 1762"/>
              <a:gd name="T66" fmla="*/ 452 w 1761"/>
              <a:gd name="T67" fmla="*/ 693 h 1762"/>
              <a:gd name="T68" fmla="*/ 467 w 1761"/>
              <a:gd name="T69" fmla="*/ 0 h 1762"/>
              <a:gd name="T70" fmla="*/ 1310 w 1761"/>
              <a:gd name="T71" fmla="*/ 15 h 1762"/>
              <a:gd name="T72" fmla="*/ 1295 w 1761"/>
              <a:gd name="T73" fmla="*/ 708 h 1762"/>
              <a:gd name="T74" fmla="*/ 1280 w 1761"/>
              <a:gd name="T75" fmla="*/ 678 h 1762"/>
              <a:gd name="T76" fmla="*/ 482 w 1761"/>
              <a:gd name="T77" fmla="*/ 30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1" h="1762">
                <a:moveTo>
                  <a:pt x="1746" y="1762"/>
                </a:moveTo>
                <a:cubicBezTo>
                  <a:pt x="1370" y="1762"/>
                  <a:pt x="1370" y="1762"/>
                  <a:pt x="1370" y="1762"/>
                </a:cubicBezTo>
                <a:cubicBezTo>
                  <a:pt x="1362" y="1762"/>
                  <a:pt x="1355" y="1755"/>
                  <a:pt x="1355" y="1747"/>
                </a:cubicBezTo>
                <a:cubicBezTo>
                  <a:pt x="1355" y="1446"/>
                  <a:pt x="1355" y="1446"/>
                  <a:pt x="1355" y="1446"/>
                </a:cubicBezTo>
                <a:cubicBezTo>
                  <a:pt x="1355" y="1437"/>
                  <a:pt x="1362" y="1431"/>
                  <a:pt x="1370" y="1431"/>
                </a:cubicBezTo>
                <a:cubicBezTo>
                  <a:pt x="1746" y="1431"/>
                  <a:pt x="1746" y="1431"/>
                  <a:pt x="1746" y="1431"/>
                </a:cubicBezTo>
                <a:cubicBezTo>
                  <a:pt x="1754" y="1431"/>
                  <a:pt x="1761" y="1437"/>
                  <a:pt x="1761" y="1446"/>
                </a:cubicBezTo>
                <a:cubicBezTo>
                  <a:pt x="1761" y="1747"/>
                  <a:pt x="1761" y="1747"/>
                  <a:pt x="1761" y="1747"/>
                </a:cubicBezTo>
                <a:cubicBezTo>
                  <a:pt x="1761" y="1755"/>
                  <a:pt x="1754" y="1762"/>
                  <a:pt x="1746" y="1762"/>
                </a:cubicBezTo>
                <a:close/>
                <a:moveTo>
                  <a:pt x="1385" y="1732"/>
                </a:moveTo>
                <a:cubicBezTo>
                  <a:pt x="1731" y="1732"/>
                  <a:pt x="1731" y="1732"/>
                  <a:pt x="1731" y="1732"/>
                </a:cubicBezTo>
                <a:cubicBezTo>
                  <a:pt x="1731" y="1461"/>
                  <a:pt x="1731" y="1461"/>
                  <a:pt x="1731" y="1461"/>
                </a:cubicBezTo>
                <a:cubicBezTo>
                  <a:pt x="1385" y="1461"/>
                  <a:pt x="1385" y="1461"/>
                  <a:pt x="1385" y="1461"/>
                </a:cubicBezTo>
                <a:cubicBezTo>
                  <a:pt x="1385" y="1732"/>
                  <a:pt x="1385" y="1732"/>
                  <a:pt x="1385" y="1732"/>
                </a:cubicBezTo>
                <a:close/>
                <a:moveTo>
                  <a:pt x="1069" y="1762"/>
                </a:moveTo>
                <a:cubicBezTo>
                  <a:pt x="692" y="1762"/>
                  <a:pt x="692" y="1762"/>
                  <a:pt x="692" y="1762"/>
                </a:cubicBezTo>
                <a:cubicBezTo>
                  <a:pt x="684" y="1762"/>
                  <a:pt x="677" y="1755"/>
                  <a:pt x="677" y="1747"/>
                </a:cubicBezTo>
                <a:cubicBezTo>
                  <a:pt x="677" y="1446"/>
                  <a:pt x="677" y="1446"/>
                  <a:pt x="677" y="1446"/>
                </a:cubicBezTo>
                <a:cubicBezTo>
                  <a:pt x="677" y="1437"/>
                  <a:pt x="684" y="1431"/>
                  <a:pt x="692" y="1431"/>
                </a:cubicBezTo>
                <a:cubicBezTo>
                  <a:pt x="1069" y="1431"/>
                  <a:pt x="1069" y="1431"/>
                  <a:pt x="1069" y="1431"/>
                </a:cubicBezTo>
                <a:cubicBezTo>
                  <a:pt x="1077" y="1431"/>
                  <a:pt x="1084" y="1437"/>
                  <a:pt x="1084" y="1446"/>
                </a:cubicBezTo>
                <a:cubicBezTo>
                  <a:pt x="1084" y="1747"/>
                  <a:pt x="1084" y="1747"/>
                  <a:pt x="1084" y="1747"/>
                </a:cubicBezTo>
                <a:cubicBezTo>
                  <a:pt x="1084" y="1755"/>
                  <a:pt x="1077" y="1762"/>
                  <a:pt x="1069" y="1762"/>
                </a:cubicBezTo>
                <a:close/>
                <a:moveTo>
                  <a:pt x="707" y="1732"/>
                </a:moveTo>
                <a:cubicBezTo>
                  <a:pt x="1054" y="1732"/>
                  <a:pt x="1054" y="1732"/>
                  <a:pt x="1054" y="1732"/>
                </a:cubicBezTo>
                <a:cubicBezTo>
                  <a:pt x="1054" y="1461"/>
                  <a:pt x="1054" y="1461"/>
                  <a:pt x="1054" y="1461"/>
                </a:cubicBezTo>
                <a:cubicBezTo>
                  <a:pt x="707" y="1461"/>
                  <a:pt x="707" y="1461"/>
                  <a:pt x="707" y="1461"/>
                </a:cubicBezTo>
                <a:cubicBezTo>
                  <a:pt x="707" y="1732"/>
                  <a:pt x="707" y="1732"/>
                  <a:pt x="707" y="1732"/>
                </a:cubicBezTo>
                <a:close/>
                <a:moveTo>
                  <a:pt x="391" y="1762"/>
                </a:moveTo>
                <a:cubicBezTo>
                  <a:pt x="15" y="1762"/>
                  <a:pt x="15" y="1762"/>
                  <a:pt x="15" y="1762"/>
                </a:cubicBezTo>
                <a:cubicBezTo>
                  <a:pt x="7" y="1762"/>
                  <a:pt x="0" y="1755"/>
                  <a:pt x="0" y="1747"/>
                </a:cubicBezTo>
                <a:cubicBezTo>
                  <a:pt x="0" y="1446"/>
                  <a:pt x="0" y="1446"/>
                  <a:pt x="0" y="1446"/>
                </a:cubicBezTo>
                <a:cubicBezTo>
                  <a:pt x="0" y="1437"/>
                  <a:pt x="7" y="1431"/>
                  <a:pt x="15" y="1431"/>
                </a:cubicBezTo>
                <a:cubicBezTo>
                  <a:pt x="391" y="1431"/>
                  <a:pt x="391" y="1431"/>
                  <a:pt x="391" y="1431"/>
                </a:cubicBezTo>
                <a:cubicBezTo>
                  <a:pt x="400" y="1431"/>
                  <a:pt x="406" y="1437"/>
                  <a:pt x="406" y="1446"/>
                </a:cubicBezTo>
                <a:cubicBezTo>
                  <a:pt x="406" y="1747"/>
                  <a:pt x="406" y="1747"/>
                  <a:pt x="406" y="1747"/>
                </a:cubicBezTo>
                <a:cubicBezTo>
                  <a:pt x="406" y="1755"/>
                  <a:pt x="400" y="1762"/>
                  <a:pt x="391" y="1762"/>
                </a:cubicBezTo>
                <a:close/>
                <a:moveTo>
                  <a:pt x="30" y="1732"/>
                </a:moveTo>
                <a:cubicBezTo>
                  <a:pt x="376" y="1732"/>
                  <a:pt x="376" y="1732"/>
                  <a:pt x="376" y="1732"/>
                </a:cubicBezTo>
                <a:cubicBezTo>
                  <a:pt x="376" y="1461"/>
                  <a:pt x="376" y="1461"/>
                  <a:pt x="376" y="1461"/>
                </a:cubicBezTo>
                <a:cubicBezTo>
                  <a:pt x="30" y="1461"/>
                  <a:pt x="30" y="1461"/>
                  <a:pt x="30" y="1461"/>
                </a:cubicBezTo>
                <a:cubicBezTo>
                  <a:pt x="30" y="1732"/>
                  <a:pt x="30" y="1732"/>
                  <a:pt x="30" y="1732"/>
                </a:cubicBezTo>
                <a:close/>
                <a:moveTo>
                  <a:pt x="1520" y="1272"/>
                </a:moveTo>
                <a:cubicBezTo>
                  <a:pt x="1512" y="1272"/>
                  <a:pt x="1505" y="1266"/>
                  <a:pt x="1505" y="1257"/>
                </a:cubicBezTo>
                <a:cubicBezTo>
                  <a:pt x="1505" y="1084"/>
                  <a:pt x="1505" y="1084"/>
                  <a:pt x="1505" y="1084"/>
                </a:cubicBezTo>
                <a:cubicBezTo>
                  <a:pt x="899" y="1084"/>
                  <a:pt x="899" y="1084"/>
                  <a:pt x="899" y="1084"/>
                </a:cubicBezTo>
                <a:cubicBezTo>
                  <a:pt x="899" y="1257"/>
                  <a:pt x="899" y="1257"/>
                  <a:pt x="899" y="1257"/>
                </a:cubicBezTo>
                <a:cubicBezTo>
                  <a:pt x="899" y="1266"/>
                  <a:pt x="892" y="1272"/>
                  <a:pt x="884" y="1272"/>
                </a:cubicBezTo>
                <a:cubicBezTo>
                  <a:pt x="876" y="1272"/>
                  <a:pt x="869" y="1266"/>
                  <a:pt x="869" y="1257"/>
                </a:cubicBezTo>
                <a:cubicBezTo>
                  <a:pt x="869" y="1084"/>
                  <a:pt x="869" y="1084"/>
                  <a:pt x="869" y="1084"/>
                </a:cubicBezTo>
                <a:cubicBezTo>
                  <a:pt x="256" y="1084"/>
                  <a:pt x="256" y="1084"/>
                  <a:pt x="256" y="1084"/>
                </a:cubicBezTo>
                <a:cubicBezTo>
                  <a:pt x="256" y="1257"/>
                  <a:pt x="256" y="1257"/>
                  <a:pt x="256" y="1257"/>
                </a:cubicBezTo>
                <a:cubicBezTo>
                  <a:pt x="256" y="1266"/>
                  <a:pt x="249" y="1272"/>
                  <a:pt x="241" y="1272"/>
                </a:cubicBezTo>
                <a:cubicBezTo>
                  <a:pt x="233" y="1272"/>
                  <a:pt x="226" y="1266"/>
                  <a:pt x="226" y="1257"/>
                </a:cubicBezTo>
                <a:cubicBezTo>
                  <a:pt x="226" y="1069"/>
                  <a:pt x="226" y="1069"/>
                  <a:pt x="226" y="1069"/>
                </a:cubicBezTo>
                <a:cubicBezTo>
                  <a:pt x="226" y="1061"/>
                  <a:pt x="233" y="1054"/>
                  <a:pt x="241" y="1054"/>
                </a:cubicBezTo>
                <a:cubicBezTo>
                  <a:pt x="869" y="1054"/>
                  <a:pt x="869" y="1054"/>
                  <a:pt x="869" y="1054"/>
                </a:cubicBezTo>
                <a:cubicBezTo>
                  <a:pt x="869" y="881"/>
                  <a:pt x="869" y="881"/>
                  <a:pt x="869" y="881"/>
                </a:cubicBezTo>
                <a:cubicBezTo>
                  <a:pt x="869" y="873"/>
                  <a:pt x="876" y="866"/>
                  <a:pt x="884" y="866"/>
                </a:cubicBezTo>
                <a:cubicBezTo>
                  <a:pt x="892" y="866"/>
                  <a:pt x="899" y="873"/>
                  <a:pt x="899" y="881"/>
                </a:cubicBezTo>
                <a:cubicBezTo>
                  <a:pt x="899" y="1054"/>
                  <a:pt x="899" y="1054"/>
                  <a:pt x="899" y="1054"/>
                </a:cubicBezTo>
                <a:cubicBezTo>
                  <a:pt x="1520" y="1054"/>
                  <a:pt x="1520" y="1054"/>
                  <a:pt x="1520" y="1054"/>
                </a:cubicBezTo>
                <a:cubicBezTo>
                  <a:pt x="1529" y="1054"/>
                  <a:pt x="1535" y="1061"/>
                  <a:pt x="1535" y="1069"/>
                </a:cubicBezTo>
                <a:cubicBezTo>
                  <a:pt x="1535" y="1257"/>
                  <a:pt x="1535" y="1257"/>
                  <a:pt x="1535" y="1257"/>
                </a:cubicBezTo>
                <a:cubicBezTo>
                  <a:pt x="1535" y="1266"/>
                  <a:pt x="1529" y="1272"/>
                  <a:pt x="1520" y="1272"/>
                </a:cubicBezTo>
                <a:close/>
                <a:moveTo>
                  <a:pt x="1295" y="708"/>
                </a:moveTo>
                <a:cubicBezTo>
                  <a:pt x="467" y="708"/>
                  <a:pt x="467" y="708"/>
                  <a:pt x="467" y="708"/>
                </a:cubicBezTo>
                <a:cubicBezTo>
                  <a:pt x="458" y="708"/>
                  <a:pt x="452" y="701"/>
                  <a:pt x="452" y="693"/>
                </a:cubicBezTo>
                <a:cubicBezTo>
                  <a:pt x="452" y="15"/>
                  <a:pt x="452" y="15"/>
                  <a:pt x="452" y="15"/>
                </a:cubicBezTo>
                <a:cubicBezTo>
                  <a:pt x="452" y="7"/>
                  <a:pt x="458" y="0"/>
                  <a:pt x="467" y="0"/>
                </a:cubicBezTo>
                <a:cubicBezTo>
                  <a:pt x="1295" y="0"/>
                  <a:pt x="1295" y="0"/>
                  <a:pt x="1295" y="0"/>
                </a:cubicBezTo>
                <a:cubicBezTo>
                  <a:pt x="1303" y="0"/>
                  <a:pt x="1310" y="7"/>
                  <a:pt x="1310" y="15"/>
                </a:cubicBezTo>
                <a:cubicBezTo>
                  <a:pt x="1310" y="693"/>
                  <a:pt x="1310" y="693"/>
                  <a:pt x="1310" y="693"/>
                </a:cubicBezTo>
                <a:cubicBezTo>
                  <a:pt x="1310" y="701"/>
                  <a:pt x="1303" y="708"/>
                  <a:pt x="1295" y="708"/>
                </a:cubicBezTo>
                <a:close/>
                <a:moveTo>
                  <a:pt x="482" y="678"/>
                </a:moveTo>
                <a:cubicBezTo>
                  <a:pt x="1280" y="678"/>
                  <a:pt x="1280" y="678"/>
                  <a:pt x="1280" y="678"/>
                </a:cubicBezTo>
                <a:cubicBezTo>
                  <a:pt x="1280" y="30"/>
                  <a:pt x="1280" y="30"/>
                  <a:pt x="1280" y="30"/>
                </a:cubicBezTo>
                <a:cubicBezTo>
                  <a:pt x="482" y="30"/>
                  <a:pt x="482" y="30"/>
                  <a:pt x="482" y="30"/>
                </a:cubicBezTo>
                <a:cubicBezTo>
                  <a:pt x="482" y="678"/>
                  <a:pt x="482" y="678"/>
                  <a:pt x="482" y="67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Freeform 68"/>
          <p:cNvSpPr>
            <a:spLocks noEditPoints="1"/>
          </p:cNvSpPr>
          <p:nvPr userDrawn="1"/>
        </p:nvSpPr>
        <p:spPr bwMode="gray">
          <a:xfrm>
            <a:off x="6498086" y="2962614"/>
            <a:ext cx="733555" cy="730872"/>
          </a:xfrm>
          <a:custGeom>
            <a:avLst/>
            <a:gdLst>
              <a:gd name="T0" fmla="*/ 502 w 1733"/>
              <a:gd name="T1" fmla="*/ 1618 h 1727"/>
              <a:gd name="T2" fmla="*/ 173 w 1733"/>
              <a:gd name="T3" fmla="*/ 1674 h 1727"/>
              <a:gd name="T4" fmla="*/ 39 w 1733"/>
              <a:gd name="T5" fmla="*/ 1578 h 1727"/>
              <a:gd name="T6" fmla="*/ 91 w 1733"/>
              <a:gd name="T7" fmla="*/ 1331 h 1727"/>
              <a:gd name="T8" fmla="*/ 767 w 1733"/>
              <a:gd name="T9" fmla="*/ 1298 h 1727"/>
              <a:gd name="T10" fmla="*/ 1226 w 1733"/>
              <a:gd name="T11" fmla="*/ 1458 h 1727"/>
              <a:gd name="T12" fmla="*/ 1663 w 1733"/>
              <a:gd name="T13" fmla="*/ 1375 h 1727"/>
              <a:gd name="T14" fmla="*/ 1407 w 1733"/>
              <a:gd name="T15" fmla="*/ 1605 h 1727"/>
              <a:gd name="T16" fmla="*/ 458 w 1733"/>
              <a:gd name="T17" fmla="*/ 1580 h 1727"/>
              <a:gd name="T18" fmla="*/ 984 w 1733"/>
              <a:gd name="T19" fmla="*/ 1697 h 1727"/>
              <a:gd name="T20" fmla="*/ 1600 w 1733"/>
              <a:gd name="T21" fmla="*/ 1485 h 1727"/>
              <a:gd name="T22" fmla="*/ 1535 w 1733"/>
              <a:gd name="T23" fmla="*/ 1351 h 1727"/>
              <a:gd name="T24" fmla="*/ 1207 w 1733"/>
              <a:gd name="T25" fmla="*/ 1591 h 1727"/>
              <a:gd name="T26" fmla="*/ 688 w 1733"/>
              <a:gd name="T27" fmla="*/ 1491 h 1727"/>
              <a:gd name="T28" fmla="*/ 696 w 1733"/>
              <a:gd name="T29" fmla="*/ 1463 h 1727"/>
              <a:gd name="T30" fmla="*/ 1186 w 1733"/>
              <a:gd name="T31" fmla="*/ 1569 h 1727"/>
              <a:gd name="T32" fmla="*/ 1207 w 1733"/>
              <a:gd name="T33" fmla="*/ 1488 h 1727"/>
              <a:gd name="T34" fmla="*/ 1203 w 1733"/>
              <a:gd name="T35" fmla="*/ 1478 h 1727"/>
              <a:gd name="T36" fmla="*/ 758 w 1733"/>
              <a:gd name="T37" fmla="*/ 1327 h 1727"/>
              <a:gd name="T38" fmla="*/ 96 w 1733"/>
              <a:gd name="T39" fmla="*/ 1361 h 1727"/>
              <a:gd name="T40" fmla="*/ 68 w 1733"/>
              <a:gd name="T41" fmla="*/ 1569 h 1727"/>
              <a:gd name="T42" fmla="*/ 165 w 1733"/>
              <a:gd name="T43" fmla="*/ 1645 h 1727"/>
              <a:gd name="T44" fmla="*/ 458 w 1733"/>
              <a:gd name="T45" fmla="*/ 1580 h 1727"/>
              <a:gd name="T46" fmla="*/ 1133 w 1733"/>
              <a:gd name="T47" fmla="*/ 1215 h 1727"/>
              <a:gd name="T48" fmla="*/ 549 w 1733"/>
              <a:gd name="T49" fmla="*/ 868 h 1727"/>
              <a:gd name="T50" fmla="*/ 701 w 1733"/>
              <a:gd name="T51" fmla="*/ 771 h 1727"/>
              <a:gd name="T52" fmla="*/ 716 w 1733"/>
              <a:gd name="T53" fmla="*/ 797 h 1727"/>
              <a:gd name="T54" fmla="*/ 1141 w 1733"/>
              <a:gd name="T55" fmla="*/ 1185 h 1727"/>
              <a:gd name="T56" fmla="*/ 1566 w 1733"/>
              <a:gd name="T57" fmla="*/ 797 h 1727"/>
              <a:gd name="T58" fmla="*/ 1581 w 1733"/>
              <a:gd name="T59" fmla="*/ 771 h 1727"/>
              <a:gd name="T60" fmla="*/ 1733 w 1733"/>
              <a:gd name="T61" fmla="*/ 868 h 1727"/>
              <a:gd name="T62" fmla="*/ 1148 w 1733"/>
              <a:gd name="T63" fmla="*/ 1215 h 1727"/>
              <a:gd name="T64" fmla="*/ 1141 w 1733"/>
              <a:gd name="T65" fmla="*/ 942 h 1727"/>
              <a:gd name="T66" fmla="*/ 557 w 1733"/>
              <a:gd name="T67" fmla="*/ 606 h 1727"/>
              <a:gd name="T68" fmla="*/ 557 w 1733"/>
              <a:gd name="T69" fmla="*/ 580 h 1727"/>
              <a:gd name="T70" fmla="*/ 721 w 1733"/>
              <a:gd name="T71" fmla="*/ 502 h 1727"/>
              <a:gd name="T72" fmla="*/ 594 w 1733"/>
              <a:gd name="T73" fmla="*/ 593 h 1727"/>
              <a:gd name="T74" fmla="*/ 1688 w 1733"/>
              <a:gd name="T75" fmla="*/ 593 h 1727"/>
              <a:gd name="T76" fmla="*/ 1561 w 1733"/>
              <a:gd name="T77" fmla="*/ 502 h 1727"/>
              <a:gd name="T78" fmla="*/ 1725 w 1733"/>
              <a:gd name="T79" fmla="*/ 580 h 1727"/>
              <a:gd name="T80" fmla="*/ 1725 w 1733"/>
              <a:gd name="T81" fmla="*/ 606 h 1727"/>
              <a:gd name="T82" fmla="*/ 1141 w 1733"/>
              <a:gd name="T83" fmla="*/ 942 h 1727"/>
              <a:gd name="T84" fmla="*/ 1133 w 1733"/>
              <a:gd name="T85" fmla="*/ 673 h 1727"/>
              <a:gd name="T86" fmla="*/ 549 w 1733"/>
              <a:gd name="T87" fmla="*/ 326 h 1727"/>
              <a:gd name="T88" fmla="*/ 1134 w 1733"/>
              <a:gd name="T89" fmla="*/ 3 h 1727"/>
              <a:gd name="T90" fmla="*/ 1725 w 1733"/>
              <a:gd name="T91" fmla="*/ 313 h 1727"/>
              <a:gd name="T92" fmla="*/ 1725 w 1733"/>
              <a:gd name="T93" fmla="*/ 339 h 1727"/>
              <a:gd name="T94" fmla="*/ 1141 w 1733"/>
              <a:gd name="T95" fmla="*/ 675 h 1727"/>
              <a:gd name="T96" fmla="*/ 1141 w 1733"/>
              <a:gd name="T97" fmla="*/ 643 h 1727"/>
              <a:gd name="T98" fmla="*/ 1141 w 1733"/>
              <a:gd name="T99" fmla="*/ 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33" h="1727">
                <a:moveTo>
                  <a:pt x="984" y="1727"/>
                </a:moveTo>
                <a:cubicBezTo>
                  <a:pt x="826" y="1727"/>
                  <a:pt x="668" y="1691"/>
                  <a:pt x="502" y="1618"/>
                </a:cubicBezTo>
                <a:cubicBezTo>
                  <a:pt x="455" y="1597"/>
                  <a:pt x="366" y="1622"/>
                  <a:pt x="263" y="1650"/>
                </a:cubicBezTo>
                <a:cubicBezTo>
                  <a:pt x="234" y="1658"/>
                  <a:pt x="204" y="1666"/>
                  <a:pt x="173" y="1674"/>
                </a:cubicBezTo>
                <a:cubicBezTo>
                  <a:pt x="118" y="1688"/>
                  <a:pt x="61" y="1655"/>
                  <a:pt x="46" y="1601"/>
                </a:cubicBezTo>
                <a:cubicBezTo>
                  <a:pt x="45" y="1595"/>
                  <a:pt x="42" y="1587"/>
                  <a:pt x="39" y="1578"/>
                </a:cubicBezTo>
                <a:cubicBezTo>
                  <a:pt x="19" y="1510"/>
                  <a:pt x="0" y="1441"/>
                  <a:pt x="5" y="1414"/>
                </a:cubicBezTo>
                <a:cubicBezTo>
                  <a:pt x="14" y="1371"/>
                  <a:pt x="48" y="1338"/>
                  <a:pt x="91" y="1331"/>
                </a:cubicBezTo>
                <a:cubicBezTo>
                  <a:pt x="104" y="1329"/>
                  <a:pt x="119" y="1327"/>
                  <a:pt x="136" y="1324"/>
                </a:cubicBezTo>
                <a:cubicBezTo>
                  <a:pt x="284" y="1299"/>
                  <a:pt x="592" y="1247"/>
                  <a:pt x="767" y="1298"/>
                </a:cubicBezTo>
                <a:cubicBezTo>
                  <a:pt x="1165" y="1414"/>
                  <a:pt x="1165" y="1414"/>
                  <a:pt x="1165" y="1414"/>
                </a:cubicBezTo>
                <a:cubicBezTo>
                  <a:pt x="1192" y="1421"/>
                  <a:pt x="1213" y="1437"/>
                  <a:pt x="1226" y="1458"/>
                </a:cubicBezTo>
                <a:cubicBezTo>
                  <a:pt x="1523" y="1324"/>
                  <a:pt x="1523" y="1324"/>
                  <a:pt x="1523" y="1324"/>
                </a:cubicBezTo>
                <a:cubicBezTo>
                  <a:pt x="1587" y="1295"/>
                  <a:pt x="1642" y="1328"/>
                  <a:pt x="1663" y="1375"/>
                </a:cubicBezTo>
                <a:cubicBezTo>
                  <a:pt x="1684" y="1422"/>
                  <a:pt x="1674" y="1484"/>
                  <a:pt x="1612" y="1512"/>
                </a:cubicBezTo>
                <a:cubicBezTo>
                  <a:pt x="1529" y="1549"/>
                  <a:pt x="1462" y="1580"/>
                  <a:pt x="1407" y="1605"/>
                </a:cubicBezTo>
                <a:cubicBezTo>
                  <a:pt x="1146" y="1725"/>
                  <a:pt x="1142" y="1727"/>
                  <a:pt x="984" y="1727"/>
                </a:cubicBezTo>
                <a:close/>
                <a:moveTo>
                  <a:pt x="458" y="1580"/>
                </a:moveTo>
                <a:cubicBezTo>
                  <a:pt x="479" y="1580"/>
                  <a:pt x="498" y="1583"/>
                  <a:pt x="514" y="1590"/>
                </a:cubicBezTo>
                <a:cubicBezTo>
                  <a:pt x="676" y="1662"/>
                  <a:pt x="830" y="1697"/>
                  <a:pt x="984" y="1697"/>
                </a:cubicBezTo>
                <a:cubicBezTo>
                  <a:pt x="1135" y="1697"/>
                  <a:pt x="1135" y="1697"/>
                  <a:pt x="1394" y="1578"/>
                </a:cubicBezTo>
                <a:cubicBezTo>
                  <a:pt x="1450" y="1553"/>
                  <a:pt x="1517" y="1522"/>
                  <a:pt x="1600" y="1485"/>
                </a:cubicBezTo>
                <a:cubicBezTo>
                  <a:pt x="1645" y="1464"/>
                  <a:pt x="1651" y="1420"/>
                  <a:pt x="1636" y="1387"/>
                </a:cubicBezTo>
                <a:cubicBezTo>
                  <a:pt x="1621" y="1354"/>
                  <a:pt x="1584" y="1329"/>
                  <a:pt x="1535" y="1351"/>
                </a:cubicBezTo>
                <a:cubicBezTo>
                  <a:pt x="1237" y="1485"/>
                  <a:pt x="1237" y="1485"/>
                  <a:pt x="1237" y="1485"/>
                </a:cubicBezTo>
                <a:cubicBezTo>
                  <a:pt x="1246" y="1523"/>
                  <a:pt x="1234" y="1564"/>
                  <a:pt x="1207" y="1591"/>
                </a:cubicBezTo>
                <a:cubicBezTo>
                  <a:pt x="1180" y="1616"/>
                  <a:pt x="1145" y="1624"/>
                  <a:pt x="1107" y="1613"/>
                </a:cubicBezTo>
                <a:cubicBezTo>
                  <a:pt x="688" y="1491"/>
                  <a:pt x="688" y="1491"/>
                  <a:pt x="688" y="1491"/>
                </a:cubicBezTo>
                <a:cubicBezTo>
                  <a:pt x="680" y="1489"/>
                  <a:pt x="675" y="1481"/>
                  <a:pt x="678" y="1473"/>
                </a:cubicBezTo>
                <a:cubicBezTo>
                  <a:pt x="680" y="1465"/>
                  <a:pt x="688" y="1460"/>
                  <a:pt x="696" y="1463"/>
                </a:cubicBezTo>
                <a:cubicBezTo>
                  <a:pt x="1115" y="1584"/>
                  <a:pt x="1115" y="1584"/>
                  <a:pt x="1115" y="1584"/>
                </a:cubicBezTo>
                <a:cubicBezTo>
                  <a:pt x="1142" y="1592"/>
                  <a:pt x="1167" y="1587"/>
                  <a:pt x="1186" y="1569"/>
                </a:cubicBezTo>
                <a:cubicBezTo>
                  <a:pt x="1206" y="1550"/>
                  <a:pt x="1215" y="1519"/>
                  <a:pt x="1208" y="1492"/>
                </a:cubicBezTo>
                <a:cubicBezTo>
                  <a:pt x="1208" y="1491"/>
                  <a:pt x="1207" y="1489"/>
                  <a:pt x="1207" y="1488"/>
                </a:cubicBezTo>
                <a:cubicBezTo>
                  <a:pt x="1206" y="1486"/>
                  <a:pt x="1205" y="1485"/>
                  <a:pt x="1205" y="1484"/>
                </a:cubicBezTo>
                <a:cubicBezTo>
                  <a:pt x="1204" y="1482"/>
                  <a:pt x="1203" y="1480"/>
                  <a:pt x="1203" y="1478"/>
                </a:cubicBezTo>
                <a:cubicBezTo>
                  <a:pt x="1195" y="1461"/>
                  <a:pt x="1179" y="1449"/>
                  <a:pt x="1157" y="1442"/>
                </a:cubicBezTo>
                <a:cubicBezTo>
                  <a:pt x="758" y="1327"/>
                  <a:pt x="758" y="1327"/>
                  <a:pt x="758" y="1327"/>
                </a:cubicBezTo>
                <a:cubicBezTo>
                  <a:pt x="590" y="1278"/>
                  <a:pt x="286" y="1329"/>
                  <a:pt x="140" y="1354"/>
                </a:cubicBezTo>
                <a:cubicBezTo>
                  <a:pt x="123" y="1356"/>
                  <a:pt x="108" y="1359"/>
                  <a:pt x="96" y="1361"/>
                </a:cubicBezTo>
                <a:cubicBezTo>
                  <a:pt x="65" y="1366"/>
                  <a:pt x="41" y="1389"/>
                  <a:pt x="34" y="1420"/>
                </a:cubicBezTo>
                <a:cubicBezTo>
                  <a:pt x="30" y="1442"/>
                  <a:pt x="57" y="1531"/>
                  <a:pt x="68" y="1569"/>
                </a:cubicBezTo>
                <a:cubicBezTo>
                  <a:pt x="71" y="1579"/>
                  <a:pt x="73" y="1587"/>
                  <a:pt x="75" y="1593"/>
                </a:cubicBezTo>
                <a:cubicBezTo>
                  <a:pt x="86" y="1631"/>
                  <a:pt x="126" y="1655"/>
                  <a:pt x="165" y="1645"/>
                </a:cubicBezTo>
                <a:cubicBezTo>
                  <a:pt x="196" y="1637"/>
                  <a:pt x="226" y="1629"/>
                  <a:pt x="255" y="1621"/>
                </a:cubicBezTo>
                <a:cubicBezTo>
                  <a:pt x="336" y="1599"/>
                  <a:pt x="404" y="1580"/>
                  <a:pt x="458" y="1580"/>
                </a:cubicBezTo>
                <a:close/>
                <a:moveTo>
                  <a:pt x="1141" y="1217"/>
                </a:moveTo>
                <a:cubicBezTo>
                  <a:pt x="1138" y="1217"/>
                  <a:pt x="1136" y="1216"/>
                  <a:pt x="1133" y="1215"/>
                </a:cubicBezTo>
                <a:cubicBezTo>
                  <a:pt x="557" y="881"/>
                  <a:pt x="557" y="881"/>
                  <a:pt x="557" y="881"/>
                </a:cubicBezTo>
                <a:cubicBezTo>
                  <a:pt x="552" y="878"/>
                  <a:pt x="549" y="873"/>
                  <a:pt x="549" y="868"/>
                </a:cubicBezTo>
                <a:cubicBezTo>
                  <a:pt x="549" y="862"/>
                  <a:pt x="552" y="858"/>
                  <a:pt x="557" y="855"/>
                </a:cubicBezTo>
                <a:cubicBezTo>
                  <a:pt x="701" y="771"/>
                  <a:pt x="701" y="771"/>
                  <a:pt x="701" y="771"/>
                </a:cubicBezTo>
                <a:cubicBezTo>
                  <a:pt x="708" y="767"/>
                  <a:pt x="717" y="770"/>
                  <a:pt x="721" y="777"/>
                </a:cubicBezTo>
                <a:cubicBezTo>
                  <a:pt x="725" y="784"/>
                  <a:pt x="723" y="793"/>
                  <a:pt x="716" y="797"/>
                </a:cubicBezTo>
                <a:cubicBezTo>
                  <a:pt x="594" y="868"/>
                  <a:pt x="594" y="868"/>
                  <a:pt x="594" y="868"/>
                </a:cubicBezTo>
                <a:cubicBezTo>
                  <a:pt x="1141" y="1185"/>
                  <a:pt x="1141" y="1185"/>
                  <a:pt x="1141" y="1185"/>
                </a:cubicBezTo>
                <a:cubicBezTo>
                  <a:pt x="1688" y="868"/>
                  <a:pt x="1688" y="868"/>
                  <a:pt x="1688" y="868"/>
                </a:cubicBezTo>
                <a:cubicBezTo>
                  <a:pt x="1566" y="797"/>
                  <a:pt x="1566" y="797"/>
                  <a:pt x="1566" y="797"/>
                </a:cubicBezTo>
                <a:cubicBezTo>
                  <a:pt x="1559" y="793"/>
                  <a:pt x="1557" y="784"/>
                  <a:pt x="1561" y="777"/>
                </a:cubicBezTo>
                <a:cubicBezTo>
                  <a:pt x="1565" y="770"/>
                  <a:pt x="1574" y="767"/>
                  <a:pt x="1581" y="771"/>
                </a:cubicBezTo>
                <a:cubicBezTo>
                  <a:pt x="1725" y="855"/>
                  <a:pt x="1725" y="855"/>
                  <a:pt x="1725" y="855"/>
                </a:cubicBezTo>
                <a:cubicBezTo>
                  <a:pt x="1730" y="858"/>
                  <a:pt x="1733" y="862"/>
                  <a:pt x="1733" y="868"/>
                </a:cubicBezTo>
                <a:cubicBezTo>
                  <a:pt x="1733" y="873"/>
                  <a:pt x="1730" y="878"/>
                  <a:pt x="1725" y="881"/>
                </a:cubicBezTo>
                <a:cubicBezTo>
                  <a:pt x="1148" y="1215"/>
                  <a:pt x="1148" y="1215"/>
                  <a:pt x="1148" y="1215"/>
                </a:cubicBezTo>
                <a:cubicBezTo>
                  <a:pt x="1146" y="1216"/>
                  <a:pt x="1144" y="1217"/>
                  <a:pt x="1141" y="1217"/>
                </a:cubicBezTo>
                <a:close/>
                <a:moveTo>
                  <a:pt x="1141" y="942"/>
                </a:moveTo>
                <a:cubicBezTo>
                  <a:pt x="1138" y="942"/>
                  <a:pt x="1136" y="941"/>
                  <a:pt x="1133" y="940"/>
                </a:cubicBezTo>
                <a:cubicBezTo>
                  <a:pt x="557" y="606"/>
                  <a:pt x="557" y="606"/>
                  <a:pt x="557" y="606"/>
                </a:cubicBezTo>
                <a:cubicBezTo>
                  <a:pt x="552" y="603"/>
                  <a:pt x="549" y="598"/>
                  <a:pt x="549" y="593"/>
                </a:cubicBezTo>
                <a:cubicBezTo>
                  <a:pt x="549" y="587"/>
                  <a:pt x="552" y="582"/>
                  <a:pt x="557" y="580"/>
                </a:cubicBezTo>
                <a:cubicBezTo>
                  <a:pt x="701" y="496"/>
                  <a:pt x="701" y="496"/>
                  <a:pt x="701" y="496"/>
                </a:cubicBezTo>
                <a:cubicBezTo>
                  <a:pt x="708" y="492"/>
                  <a:pt x="717" y="495"/>
                  <a:pt x="721" y="502"/>
                </a:cubicBezTo>
                <a:cubicBezTo>
                  <a:pt x="725" y="509"/>
                  <a:pt x="723" y="518"/>
                  <a:pt x="716" y="522"/>
                </a:cubicBezTo>
                <a:cubicBezTo>
                  <a:pt x="594" y="593"/>
                  <a:pt x="594" y="593"/>
                  <a:pt x="594" y="593"/>
                </a:cubicBezTo>
                <a:cubicBezTo>
                  <a:pt x="1141" y="909"/>
                  <a:pt x="1141" y="909"/>
                  <a:pt x="1141" y="909"/>
                </a:cubicBezTo>
                <a:cubicBezTo>
                  <a:pt x="1688" y="593"/>
                  <a:pt x="1688" y="593"/>
                  <a:pt x="1688" y="593"/>
                </a:cubicBezTo>
                <a:cubicBezTo>
                  <a:pt x="1566" y="522"/>
                  <a:pt x="1566" y="522"/>
                  <a:pt x="1566" y="522"/>
                </a:cubicBezTo>
                <a:cubicBezTo>
                  <a:pt x="1559" y="518"/>
                  <a:pt x="1557" y="509"/>
                  <a:pt x="1561" y="502"/>
                </a:cubicBezTo>
                <a:cubicBezTo>
                  <a:pt x="1565" y="495"/>
                  <a:pt x="1574" y="492"/>
                  <a:pt x="1581" y="496"/>
                </a:cubicBezTo>
                <a:cubicBezTo>
                  <a:pt x="1725" y="580"/>
                  <a:pt x="1725" y="580"/>
                  <a:pt x="1725" y="580"/>
                </a:cubicBezTo>
                <a:cubicBezTo>
                  <a:pt x="1730" y="582"/>
                  <a:pt x="1733" y="587"/>
                  <a:pt x="1733" y="593"/>
                </a:cubicBezTo>
                <a:cubicBezTo>
                  <a:pt x="1733" y="598"/>
                  <a:pt x="1730" y="603"/>
                  <a:pt x="1725" y="606"/>
                </a:cubicBezTo>
                <a:cubicBezTo>
                  <a:pt x="1148" y="940"/>
                  <a:pt x="1148" y="940"/>
                  <a:pt x="1148" y="940"/>
                </a:cubicBezTo>
                <a:cubicBezTo>
                  <a:pt x="1146" y="941"/>
                  <a:pt x="1144" y="942"/>
                  <a:pt x="1141" y="942"/>
                </a:cubicBezTo>
                <a:close/>
                <a:moveTo>
                  <a:pt x="1141" y="675"/>
                </a:moveTo>
                <a:cubicBezTo>
                  <a:pt x="1138" y="675"/>
                  <a:pt x="1136" y="674"/>
                  <a:pt x="1133" y="673"/>
                </a:cubicBezTo>
                <a:cubicBezTo>
                  <a:pt x="557" y="339"/>
                  <a:pt x="557" y="339"/>
                  <a:pt x="557" y="339"/>
                </a:cubicBezTo>
                <a:cubicBezTo>
                  <a:pt x="552" y="336"/>
                  <a:pt x="549" y="331"/>
                  <a:pt x="549" y="326"/>
                </a:cubicBezTo>
                <a:cubicBezTo>
                  <a:pt x="549" y="320"/>
                  <a:pt x="552" y="315"/>
                  <a:pt x="557" y="313"/>
                </a:cubicBezTo>
                <a:cubicBezTo>
                  <a:pt x="1134" y="3"/>
                  <a:pt x="1134" y="3"/>
                  <a:pt x="1134" y="3"/>
                </a:cubicBezTo>
                <a:cubicBezTo>
                  <a:pt x="1138" y="0"/>
                  <a:pt x="1144" y="0"/>
                  <a:pt x="1148" y="3"/>
                </a:cubicBezTo>
                <a:cubicBezTo>
                  <a:pt x="1725" y="313"/>
                  <a:pt x="1725" y="313"/>
                  <a:pt x="1725" y="313"/>
                </a:cubicBezTo>
                <a:cubicBezTo>
                  <a:pt x="1729" y="315"/>
                  <a:pt x="1733" y="320"/>
                  <a:pt x="1733" y="326"/>
                </a:cubicBezTo>
                <a:cubicBezTo>
                  <a:pt x="1733" y="331"/>
                  <a:pt x="1730" y="336"/>
                  <a:pt x="1725" y="339"/>
                </a:cubicBezTo>
                <a:cubicBezTo>
                  <a:pt x="1148" y="673"/>
                  <a:pt x="1148" y="673"/>
                  <a:pt x="1148" y="673"/>
                </a:cubicBezTo>
                <a:cubicBezTo>
                  <a:pt x="1146" y="674"/>
                  <a:pt x="1144" y="675"/>
                  <a:pt x="1141" y="675"/>
                </a:cubicBezTo>
                <a:close/>
                <a:moveTo>
                  <a:pt x="595" y="326"/>
                </a:moveTo>
                <a:cubicBezTo>
                  <a:pt x="1141" y="643"/>
                  <a:pt x="1141" y="643"/>
                  <a:pt x="1141" y="643"/>
                </a:cubicBezTo>
                <a:cubicBezTo>
                  <a:pt x="1687" y="326"/>
                  <a:pt x="1687" y="326"/>
                  <a:pt x="1687" y="326"/>
                </a:cubicBezTo>
                <a:cubicBezTo>
                  <a:pt x="1141" y="33"/>
                  <a:pt x="1141" y="33"/>
                  <a:pt x="1141" y="33"/>
                </a:cubicBezTo>
                <a:cubicBezTo>
                  <a:pt x="595" y="326"/>
                  <a:pt x="595" y="326"/>
                  <a:pt x="595" y="32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0" name="Gruppieren 99"/>
          <p:cNvGrpSpPr/>
          <p:nvPr userDrawn="1"/>
        </p:nvGrpSpPr>
        <p:grpSpPr bwMode="gray">
          <a:xfrm>
            <a:off x="4023285" y="3094882"/>
            <a:ext cx="550575" cy="598604"/>
            <a:chOff x="12522439" y="-9289482"/>
            <a:chExt cx="7461249" cy="8112125"/>
          </a:xfrm>
          <a:solidFill>
            <a:schemeClr val="bg1"/>
          </a:solidFill>
        </p:grpSpPr>
        <p:sp>
          <p:nvSpPr>
            <p:cNvPr id="94" name="Freeform 76"/>
            <p:cNvSpPr>
              <a:spLocks/>
            </p:cNvSpPr>
            <p:nvPr userDrawn="1"/>
          </p:nvSpPr>
          <p:spPr bwMode="gray">
            <a:xfrm>
              <a:off x="16191151" y="-7367020"/>
              <a:ext cx="115887" cy="2513013"/>
            </a:xfrm>
            <a:custGeom>
              <a:avLst/>
              <a:gdLst>
                <a:gd name="T0" fmla="*/ 31 w 31"/>
                <a:gd name="T1" fmla="*/ 15 h 669"/>
                <a:gd name="T2" fmla="*/ 15 w 31"/>
                <a:gd name="T3" fmla="*/ 0 h 669"/>
                <a:gd name="T4" fmla="*/ 0 w 31"/>
                <a:gd name="T5" fmla="*/ 15 h 669"/>
                <a:gd name="T6" fmla="*/ 0 w 31"/>
                <a:gd name="T7" fmla="*/ 653 h 669"/>
                <a:gd name="T8" fmla="*/ 15 w 31"/>
                <a:gd name="T9" fmla="*/ 669 h 669"/>
                <a:gd name="T10" fmla="*/ 31 w 31"/>
                <a:gd name="T11" fmla="*/ 653 h 669"/>
                <a:gd name="T12" fmla="*/ 31 w 31"/>
                <a:gd name="T13" fmla="*/ 1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69">
                  <a:moveTo>
                    <a:pt x="31" y="15"/>
                  </a:moveTo>
                  <a:cubicBezTo>
                    <a:pt x="31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62"/>
                    <a:pt x="7" y="669"/>
                    <a:pt x="15" y="669"/>
                  </a:cubicBezTo>
                  <a:cubicBezTo>
                    <a:pt x="24" y="669"/>
                    <a:pt x="31" y="662"/>
                    <a:pt x="31" y="653"/>
                  </a:cubicBezTo>
                  <a:lnTo>
                    <a:pt x="31" y="1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gray">
            <a:xfrm>
              <a:off x="18891488" y="-5425507"/>
              <a:ext cx="146050" cy="187325"/>
            </a:xfrm>
            <a:custGeom>
              <a:avLst/>
              <a:gdLst>
                <a:gd name="T0" fmla="*/ 26 w 92"/>
                <a:gd name="T1" fmla="*/ 0 h 118"/>
                <a:gd name="T2" fmla="*/ 0 w 92"/>
                <a:gd name="T3" fmla="*/ 92 h 118"/>
                <a:gd name="T4" fmla="*/ 92 w 92"/>
                <a:gd name="T5" fmla="*/ 118 h 118"/>
                <a:gd name="T6" fmla="*/ 26 w 92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18">
                  <a:moveTo>
                    <a:pt x="26" y="0"/>
                  </a:moveTo>
                  <a:lnTo>
                    <a:pt x="0" y="92"/>
                  </a:lnTo>
                  <a:lnTo>
                    <a:pt x="92" y="118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gray">
            <a:xfrm>
              <a:off x="12522439" y="-9289482"/>
              <a:ext cx="6327775" cy="8062913"/>
            </a:xfrm>
            <a:custGeom>
              <a:avLst/>
              <a:gdLst>
                <a:gd name="T0" fmla="*/ 1208 w 1685"/>
                <a:gd name="T1" fmla="*/ 1751 h 2147"/>
                <a:gd name="T2" fmla="*/ 793 w 1685"/>
                <a:gd name="T3" fmla="*/ 1751 h 2147"/>
                <a:gd name="T4" fmla="*/ 783 w 1685"/>
                <a:gd name="T5" fmla="*/ 1756 h 2147"/>
                <a:gd name="T6" fmla="*/ 397 w 1685"/>
                <a:gd name="T7" fmla="*/ 2108 h 2147"/>
                <a:gd name="T8" fmla="*/ 370 w 1685"/>
                <a:gd name="T9" fmla="*/ 2114 h 2147"/>
                <a:gd name="T10" fmla="*/ 354 w 1685"/>
                <a:gd name="T11" fmla="*/ 2091 h 2147"/>
                <a:gd name="T12" fmla="*/ 354 w 1685"/>
                <a:gd name="T13" fmla="*/ 1767 h 2147"/>
                <a:gd name="T14" fmla="*/ 339 w 1685"/>
                <a:gd name="T15" fmla="*/ 1751 h 2147"/>
                <a:gd name="T16" fmla="*/ 234 w 1685"/>
                <a:gd name="T17" fmla="*/ 1751 h 2147"/>
                <a:gd name="T18" fmla="*/ 68 w 1685"/>
                <a:gd name="T19" fmla="*/ 1656 h 2147"/>
                <a:gd name="T20" fmla="*/ 67 w 1685"/>
                <a:gd name="T21" fmla="*/ 1465 h 2147"/>
                <a:gd name="T22" fmla="*/ 825 w 1685"/>
                <a:gd name="T23" fmla="*/ 129 h 2147"/>
                <a:gd name="T24" fmla="*/ 992 w 1685"/>
                <a:gd name="T25" fmla="*/ 32 h 2147"/>
                <a:gd name="T26" fmla="*/ 992 w 1685"/>
                <a:gd name="T27" fmla="*/ 32 h 2147"/>
                <a:gd name="T28" fmla="*/ 1159 w 1685"/>
                <a:gd name="T29" fmla="*/ 129 h 2147"/>
                <a:gd name="T30" fmla="*/ 1673 w 1685"/>
                <a:gd name="T31" fmla="*/ 1034 h 2147"/>
                <a:gd name="T32" fmla="*/ 1685 w 1685"/>
                <a:gd name="T33" fmla="*/ 990 h 2147"/>
                <a:gd name="T34" fmla="*/ 1187 w 1685"/>
                <a:gd name="T35" fmla="*/ 113 h 2147"/>
                <a:gd name="T36" fmla="*/ 993 w 1685"/>
                <a:gd name="T37" fmla="*/ 0 h 2147"/>
                <a:gd name="T38" fmla="*/ 992 w 1685"/>
                <a:gd name="T39" fmla="*/ 0 h 2147"/>
                <a:gd name="T40" fmla="*/ 798 w 1685"/>
                <a:gd name="T41" fmla="*/ 113 h 2147"/>
                <a:gd name="T42" fmla="*/ 40 w 1685"/>
                <a:gd name="T43" fmla="*/ 1449 h 2147"/>
                <a:gd name="T44" fmla="*/ 41 w 1685"/>
                <a:gd name="T45" fmla="*/ 1672 h 2147"/>
                <a:gd name="T46" fmla="*/ 234 w 1685"/>
                <a:gd name="T47" fmla="*/ 1783 h 2147"/>
                <a:gd name="T48" fmla="*/ 323 w 1685"/>
                <a:gd name="T49" fmla="*/ 1783 h 2147"/>
                <a:gd name="T50" fmla="*/ 323 w 1685"/>
                <a:gd name="T51" fmla="*/ 2091 h 2147"/>
                <a:gd name="T52" fmla="*/ 358 w 1685"/>
                <a:gd name="T53" fmla="*/ 2143 h 2147"/>
                <a:gd name="T54" fmla="*/ 380 w 1685"/>
                <a:gd name="T55" fmla="*/ 2147 h 2147"/>
                <a:gd name="T56" fmla="*/ 419 w 1685"/>
                <a:gd name="T57" fmla="*/ 2131 h 2147"/>
                <a:gd name="T58" fmla="*/ 800 w 1685"/>
                <a:gd name="T59" fmla="*/ 1783 h 2147"/>
                <a:gd name="T60" fmla="*/ 1200 w 1685"/>
                <a:gd name="T61" fmla="*/ 1783 h 2147"/>
                <a:gd name="T62" fmla="*/ 1208 w 1685"/>
                <a:gd name="T63" fmla="*/ 1751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5" h="2147">
                  <a:moveTo>
                    <a:pt x="1208" y="1751"/>
                  </a:moveTo>
                  <a:cubicBezTo>
                    <a:pt x="793" y="1751"/>
                    <a:pt x="793" y="1751"/>
                    <a:pt x="793" y="1751"/>
                  </a:cubicBezTo>
                  <a:cubicBezTo>
                    <a:pt x="789" y="1751"/>
                    <a:pt x="786" y="1753"/>
                    <a:pt x="783" y="1756"/>
                  </a:cubicBezTo>
                  <a:cubicBezTo>
                    <a:pt x="397" y="2108"/>
                    <a:pt x="397" y="2108"/>
                    <a:pt x="397" y="2108"/>
                  </a:cubicBezTo>
                  <a:cubicBezTo>
                    <a:pt x="389" y="2117"/>
                    <a:pt x="377" y="2117"/>
                    <a:pt x="370" y="2114"/>
                  </a:cubicBezTo>
                  <a:cubicBezTo>
                    <a:pt x="366" y="2112"/>
                    <a:pt x="354" y="2106"/>
                    <a:pt x="354" y="2091"/>
                  </a:cubicBezTo>
                  <a:cubicBezTo>
                    <a:pt x="354" y="1767"/>
                    <a:pt x="354" y="1767"/>
                    <a:pt x="354" y="1767"/>
                  </a:cubicBezTo>
                  <a:cubicBezTo>
                    <a:pt x="354" y="1759"/>
                    <a:pt x="347" y="1751"/>
                    <a:pt x="339" y="1751"/>
                  </a:cubicBezTo>
                  <a:cubicBezTo>
                    <a:pt x="234" y="1751"/>
                    <a:pt x="234" y="1751"/>
                    <a:pt x="234" y="1751"/>
                  </a:cubicBezTo>
                  <a:cubicBezTo>
                    <a:pt x="165" y="1751"/>
                    <a:pt x="103" y="1716"/>
                    <a:pt x="68" y="1656"/>
                  </a:cubicBezTo>
                  <a:cubicBezTo>
                    <a:pt x="34" y="1596"/>
                    <a:pt x="33" y="1525"/>
                    <a:pt x="67" y="1465"/>
                  </a:cubicBezTo>
                  <a:cubicBezTo>
                    <a:pt x="825" y="129"/>
                    <a:pt x="825" y="129"/>
                    <a:pt x="825" y="129"/>
                  </a:cubicBezTo>
                  <a:cubicBezTo>
                    <a:pt x="860" y="68"/>
                    <a:pt x="922" y="32"/>
                    <a:pt x="992" y="32"/>
                  </a:cubicBezTo>
                  <a:cubicBezTo>
                    <a:pt x="992" y="32"/>
                    <a:pt x="992" y="32"/>
                    <a:pt x="992" y="32"/>
                  </a:cubicBezTo>
                  <a:cubicBezTo>
                    <a:pt x="1063" y="32"/>
                    <a:pt x="1125" y="68"/>
                    <a:pt x="1159" y="129"/>
                  </a:cubicBezTo>
                  <a:cubicBezTo>
                    <a:pt x="1673" y="1034"/>
                    <a:pt x="1673" y="1034"/>
                    <a:pt x="1673" y="1034"/>
                  </a:cubicBezTo>
                  <a:cubicBezTo>
                    <a:pt x="1685" y="990"/>
                    <a:pt x="1685" y="990"/>
                    <a:pt x="1685" y="990"/>
                  </a:cubicBezTo>
                  <a:cubicBezTo>
                    <a:pt x="1187" y="113"/>
                    <a:pt x="1187" y="113"/>
                    <a:pt x="1187" y="113"/>
                  </a:cubicBezTo>
                  <a:cubicBezTo>
                    <a:pt x="1147" y="42"/>
                    <a:pt x="1074" y="0"/>
                    <a:pt x="993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911" y="0"/>
                    <a:pt x="838" y="42"/>
                    <a:pt x="798" y="113"/>
                  </a:cubicBezTo>
                  <a:cubicBezTo>
                    <a:pt x="40" y="1449"/>
                    <a:pt x="40" y="1449"/>
                    <a:pt x="40" y="1449"/>
                  </a:cubicBezTo>
                  <a:cubicBezTo>
                    <a:pt x="0" y="1519"/>
                    <a:pt x="0" y="1602"/>
                    <a:pt x="41" y="1672"/>
                  </a:cubicBezTo>
                  <a:cubicBezTo>
                    <a:pt x="82" y="1742"/>
                    <a:pt x="154" y="1783"/>
                    <a:pt x="234" y="1783"/>
                  </a:cubicBezTo>
                  <a:cubicBezTo>
                    <a:pt x="323" y="1783"/>
                    <a:pt x="323" y="1783"/>
                    <a:pt x="323" y="1783"/>
                  </a:cubicBezTo>
                  <a:cubicBezTo>
                    <a:pt x="323" y="2091"/>
                    <a:pt x="323" y="2091"/>
                    <a:pt x="323" y="2091"/>
                  </a:cubicBezTo>
                  <a:cubicBezTo>
                    <a:pt x="323" y="2114"/>
                    <a:pt x="336" y="2134"/>
                    <a:pt x="358" y="2143"/>
                  </a:cubicBezTo>
                  <a:cubicBezTo>
                    <a:pt x="365" y="2146"/>
                    <a:pt x="372" y="2147"/>
                    <a:pt x="380" y="2147"/>
                  </a:cubicBezTo>
                  <a:cubicBezTo>
                    <a:pt x="395" y="2147"/>
                    <a:pt x="409" y="2141"/>
                    <a:pt x="419" y="2131"/>
                  </a:cubicBezTo>
                  <a:cubicBezTo>
                    <a:pt x="800" y="1783"/>
                    <a:pt x="800" y="1783"/>
                    <a:pt x="800" y="1783"/>
                  </a:cubicBezTo>
                  <a:cubicBezTo>
                    <a:pt x="1200" y="1783"/>
                    <a:pt x="1200" y="1783"/>
                    <a:pt x="1200" y="1783"/>
                  </a:cubicBezTo>
                  <a:lnTo>
                    <a:pt x="1208" y="175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gray">
            <a:xfrm>
              <a:off x="16191151" y="-4141220"/>
              <a:ext cx="115887" cy="180975"/>
            </a:xfrm>
            <a:custGeom>
              <a:avLst/>
              <a:gdLst>
                <a:gd name="T0" fmla="*/ 15 w 31"/>
                <a:gd name="T1" fmla="*/ 0 h 48"/>
                <a:gd name="T2" fmla="*/ 0 w 31"/>
                <a:gd name="T3" fmla="*/ 15 h 48"/>
                <a:gd name="T4" fmla="*/ 0 w 31"/>
                <a:gd name="T5" fmla="*/ 32 h 48"/>
                <a:gd name="T6" fmla="*/ 15 w 31"/>
                <a:gd name="T7" fmla="*/ 48 h 48"/>
                <a:gd name="T8" fmla="*/ 31 w 31"/>
                <a:gd name="T9" fmla="*/ 32 h 48"/>
                <a:gd name="T10" fmla="*/ 31 w 31"/>
                <a:gd name="T11" fmla="*/ 15 h 48"/>
                <a:gd name="T12" fmla="*/ 15 w 3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8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7" y="48"/>
                    <a:pt x="15" y="48"/>
                  </a:cubicBezTo>
                  <a:cubicBezTo>
                    <a:pt x="24" y="48"/>
                    <a:pt x="31" y="40"/>
                    <a:pt x="31" y="3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80"/>
            <p:cNvSpPr>
              <a:spLocks/>
            </p:cNvSpPr>
            <p:nvPr userDrawn="1"/>
          </p:nvSpPr>
          <p:spPr bwMode="gray">
            <a:xfrm>
              <a:off x="19202638" y="-4253932"/>
              <a:ext cx="773112" cy="1652588"/>
            </a:xfrm>
            <a:custGeom>
              <a:avLst/>
              <a:gdLst>
                <a:gd name="T0" fmla="*/ 166 w 206"/>
                <a:gd name="T1" fmla="*/ 108 h 440"/>
                <a:gd name="T2" fmla="*/ 105 w 206"/>
                <a:gd name="T3" fmla="*/ 0 h 440"/>
                <a:gd name="T4" fmla="*/ 93 w 206"/>
                <a:gd name="T5" fmla="*/ 3 h 440"/>
                <a:gd name="T6" fmla="*/ 74 w 206"/>
                <a:gd name="T7" fmla="*/ 11 h 440"/>
                <a:gd name="T8" fmla="*/ 139 w 206"/>
                <a:gd name="T9" fmla="*/ 124 h 440"/>
                <a:gd name="T10" fmla="*/ 139 w 206"/>
                <a:gd name="T11" fmla="*/ 124 h 440"/>
                <a:gd name="T12" fmla="*/ 137 w 206"/>
                <a:gd name="T13" fmla="*/ 315 h 440"/>
                <a:gd name="T14" fmla="*/ 9 w 206"/>
                <a:gd name="T15" fmla="*/ 407 h 440"/>
                <a:gd name="T16" fmla="*/ 0 w 206"/>
                <a:gd name="T17" fmla="*/ 440 h 440"/>
                <a:gd name="T18" fmla="*/ 165 w 206"/>
                <a:gd name="T19" fmla="*/ 331 h 440"/>
                <a:gd name="T20" fmla="*/ 166 w 206"/>
                <a:gd name="T21" fmla="*/ 108 h 440"/>
                <a:gd name="T22" fmla="*/ 166 w 206"/>
                <a:gd name="T23" fmla="*/ 1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440">
                  <a:moveTo>
                    <a:pt x="166" y="10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01" y="1"/>
                    <a:pt x="97" y="2"/>
                    <a:pt x="93" y="3"/>
                  </a:cubicBezTo>
                  <a:cubicBezTo>
                    <a:pt x="86" y="5"/>
                    <a:pt x="80" y="8"/>
                    <a:pt x="74" y="11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73" y="184"/>
                    <a:pt x="172" y="255"/>
                    <a:pt x="137" y="315"/>
                  </a:cubicBezTo>
                  <a:cubicBezTo>
                    <a:pt x="109" y="364"/>
                    <a:pt x="63" y="396"/>
                    <a:pt x="9" y="407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69" y="432"/>
                    <a:pt x="129" y="392"/>
                    <a:pt x="165" y="331"/>
                  </a:cubicBezTo>
                  <a:cubicBezTo>
                    <a:pt x="205" y="261"/>
                    <a:pt x="206" y="178"/>
                    <a:pt x="166" y="108"/>
                  </a:cubicBezTo>
                  <a:cubicBezTo>
                    <a:pt x="166" y="108"/>
                    <a:pt x="166" y="108"/>
                    <a:pt x="166" y="10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81"/>
            <p:cNvSpPr>
              <a:spLocks noEditPoints="1"/>
            </p:cNvSpPr>
            <p:nvPr userDrawn="1"/>
          </p:nvSpPr>
          <p:spPr bwMode="gray">
            <a:xfrm>
              <a:off x="16826151" y="-8576695"/>
              <a:ext cx="3157537" cy="7399338"/>
            </a:xfrm>
            <a:custGeom>
              <a:avLst/>
              <a:gdLst>
                <a:gd name="T0" fmla="*/ 241 w 841"/>
                <a:gd name="T1" fmla="*/ 1957 h 1970"/>
                <a:gd name="T2" fmla="*/ 164 w 841"/>
                <a:gd name="T3" fmla="*/ 1193 h 1970"/>
                <a:gd name="T4" fmla="*/ 266 w 841"/>
                <a:gd name="T5" fmla="*/ 1112 h 1970"/>
                <a:gd name="T6" fmla="*/ 220 w 841"/>
                <a:gd name="T7" fmla="*/ 990 h 1970"/>
                <a:gd name="T8" fmla="*/ 275 w 841"/>
                <a:gd name="T9" fmla="*/ 807 h 1970"/>
                <a:gd name="T10" fmla="*/ 519 w 841"/>
                <a:gd name="T11" fmla="*/ 870 h 1970"/>
                <a:gd name="T12" fmla="*/ 627 w 841"/>
                <a:gd name="T13" fmla="*/ 238 h 1970"/>
                <a:gd name="T14" fmla="*/ 617 w 841"/>
                <a:gd name="T15" fmla="*/ 216 h 1970"/>
                <a:gd name="T16" fmla="*/ 728 w 841"/>
                <a:gd name="T17" fmla="*/ 2 h 1970"/>
                <a:gd name="T18" fmla="*/ 840 w 841"/>
                <a:gd name="T19" fmla="*/ 48 h 1970"/>
                <a:gd name="T20" fmla="*/ 795 w 841"/>
                <a:gd name="T21" fmla="*/ 278 h 1970"/>
                <a:gd name="T22" fmla="*/ 720 w 841"/>
                <a:gd name="T23" fmla="*/ 263 h 1970"/>
                <a:gd name="T24" fmla="*/ 794 w 841"/>
                <a:gd name="T25" fmla="*/ 946 h 1970"/>
                <a:gd name="T26" fmla="*/ 757 w 841"/>
                <a:gd name="T27" fmla="*/ 1139 h 1970"/>
                <a:gd name="T28" fmla="*/ 725 w 841"/>
                <a:gd name="T29" fmla="*/ 1154 h 1970"/>
                <a:gd name="T30" fmla="*/ 696 w 841"/>
                <a:gd name="T31" fmla="*/ 1325 h 1970"/>
                <a:gd name="T32" fmla="*/ 570 w 841"/>
                <a:gd name="T33" fmla="*/ 1814 h 1970"/>
                <a:gd name="T34" fmla="*/ 332 w 841"/>
                <a:gd name="T35" fmla="*/ 1970 h 1970"/>
                <a:gd name="T36" fmla="*/ 63 w 841"/>
                <a:gd name="T37" fmla="*/ 1674 h 1970"/>
                <a:gd name="T38" fmla="*/ 435 w 841"/>
                <a:gd name="T39" fmla="*/ 1918 h 1970"/>
                <a:gd name="T40" fmla="*/ 668 w 841"/>
                <a:gd name="T41" fmla="*/ 1343 h 1970"/>
                <a:gd name="T42" fmla="*/ 624 w 841"/>
                <a:gd name="T43" fmla="*/ 1211 h 1970"/>
                <a:gd name="T44" fmla="*/ 729 w 841"/>
                <a:gd name="T45" fmla="*/ 1121 h 1970"/>
                <a:gd name="T46" fmla="*/ 294 w 841"/>
                <a:gd name="T47" fmla="*/ 841 h 1970"/>
                <a:gd name="T48" fmla="*/ 296 w 841"/>
                <a:gd name="T49" fmla="*/ 1120 h 1970"/>
                <a:gd name="T50" fmla="*/ 717 w 841"/>
                <a:gd name="T51" fmla="*/ 230 h 1970"/>
                <a:gd name="T52" fmla="*/ 807 w 841"/>
                <a:gd name="T53" fmla="*/ 57 h 1970"/>
                <a:gd name="T54" fmla="*/ 653 w 841"/>
                <a:gd name="T55" fmla="*/ 212 h 1970"/>
                <a:gd name="T56" fmla="*/ 713 w 841"/>
                <a:gd name="T57" fmla="*/ 228 h 1970"/>
                <a:gd name="T58" fmla="*/ 304 w 841"/>
                <a:gd name="T59" fmla="*/ 1748 h 1970"/>
                <a:gd name="T60" fmla="*/ 289 w 841"/>
                <a:gd name="T61" fmla="*/ 1728 h 1970"/>
                <a:gd name="T62" fmla="*/ 416 w 841"/>
                <a:gd name="T63" fmla="*/ 1326 h 1970"/>
                <a:gd name="T64" fmla="*/ 319 w 841"/>
                <a:gd name="T65" fmla="*/ 1736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1970">
                  <a:moveTo>
                    <a:pt x="332" y="1970"/>
                  </a:moveTo>
                  <a:cubicBezTo>
                    <a:pt x="302" y="1970"/>
                    <a:pt x="272" y="1966"/>
                    <a:pt x="241" y="1957"/>
                  </a:cubicBezTo>
                  <a:cubicBezTo>
                    <a:pt x="93" y="1916"/>
                    <a:pt x="0" y="1786"/>
                    <a:pt x="33" y="1666"/>
                  </a:cubicBezTo>
                  <a:cubicBezTo>
                    <a:pt x="164" y="1193"/>
                    <a:pt x="164" y="1193"/>
                    <a:pt x="164" y="1193"/>
                  </a:cubicBezTo>
                  <a:cubicBezTo>
                    <a:pt x="165" y="1187"/>
                    <a:pt x="170" y="1183"/>
                    <a:pt x="176" y="1182"/>
                  </a:cubicBezTo>
                  <a:cubicBezTo>
                    <a:pt x="222" y="1174"/>
                    <a:pt x="256" y="1148"/>
                    <a:pt x="266" y="1112"/>
                  </a:cubicBezTo>
                  <a:cubicBezTo>
                    <a:pt x="276" y="1076"/>
                    <a:pt x="261" y="1036"/>
                    <a:pt x="225" y="1006"/>
                  </a:cubicBezTo>
                  <a:cubicBezTo>
                    <a:pt x="220" y="1002"/>
                    <a:pt x="218" y="996"/>
                    <a:pt x="220" y="990"/>
                  </a:cubicBezTo>
                  <a:cubicBezTo>
                    <a:pt x="268" y="817"/>
                    <a:pt x="268" y="817"/>
                    <a:pt x="268" y="817"/>
                  </a:cubicBezTo>
                  <a:cubicBezTo>
                    <a:pt x="269" y="813"/>
                    <a:pt x="271" y="809"/>
                    <a:pt x="275" y="807"/>
                  </a:cubicBezTo>
                  <a:cubicBezTo>
                    <a:pt x="279" y="805"/>
                    <a:pt x="283" y="805"/>
                    <a:pt x="287" y="806"/>
                  </a:cubicBezTo>
                  <a:cubicBezTo>
                    <a:pt x="519" y="870"/>
                    <a:pt x="519" y="870"/>
                    <a:pt x="519" y="870"/>
                  </a:cubicBezTo>
                  <a:cubicBezTo>
                    <a:pt x="689" y="255"/>
                    <a:pt x="689" y="255"/>
                    <a:pt x="689" y="255"/>
                  </a:cubicBezTo>
                  <a:cubicBezTo>
                    <a:pt x="627" y="238"/>
                    <a:pt x="627" y="238"/>
                    <a:pt x="627" y="238"/>
                  </a:cubicBezTo>
                  <a:cubicBezTo>
                    <a:pt x="623" y="237"/>
                    <a:pt x="619" y="234"/>
                    <a:pt x="617" y="230"/>
                  </a:cubicBezTo>
                  <a:cubicBezTo>
                    <a:pt x="615" y="225"/>
                    <a:pt x="615" y="221"/>
                    <a:pt x="617" y="216"/>
                  </a:cubicBezTo>
                  <a:cubicBezTo>
                    <a:pt x="709" y="11"/>
                    <a:pt x="709" y="11"/>
                    <a:pt x="709" y="11"/>
                  </a:cubicBezTo>
                  <a:cubicBezTo>
                    <a:pt x="712" y="4"/>
                    <a:pt x="720" y="0"/>
                    <a:pt x="728" y="2"/>
                  </a:cubicBezTo>
                  <a:cubicBezTo>
                    <a:pt x="829" y="30"/>
                    <a:pt x="829" y="30"/>
                    <a:pt x="829" y="30"/>
                  </a:cubicBezTo>
                  <a:cubicBezTo>
                    <a:pt x="837" y="32"/>
                    <a:pt x="841" y="40"/>
                    <a:pt x="840" y="48"/>
                  </a:cubicBezTo>
                  <a:cubicBezTo>
                    <a:pt x="803" y="268"/>
                    <a:pt x="803" y="268"/>
                    <a:pt x="803" y="268"/>
                  </a:cubicBezTo>
                  <a:cubicBezTo>
                    <a:pt x="802" y="272"/>
                    <a:pt x="799" y="276"/>
                    <a:pt x="795" y="278"/>
                  </a:cubicBezTo>
                  <a:cubicBezTo>
                    <a:pt x="792" y="281"/>
                    <a:pt x="787" y="281"/>
                    <a:pt x="783" y="280"/>
                  </a:cubicBezTo>
                  <a:cubicBezTo>
                    <a:pt x="720" y="263"/>
                    <a:pt x="720" y="263"/>
                    <a:pt x="720" y="263"/>
                  </a:cubicBezTo>
                  <a:cubicBezTo>
                    <a:pt x="549" y="878"/>
                    <a:pt x="549" y="878"/>
                    <a:pt x="549" y="878"/>
                  </a:cubicBezTo>
                  <a:cubicBezTo>
                    <a:pt x="794" y="946"/>
                    <a:pt x="794" y="946"/>
                    <a:pt x="794" y="946"/>
                  </a:cubicBezTo>
                  <a:cubicBezTo>
                    <a:pt x="803" y="948"/>
                    <a:pt x="807" y="957"/>
                    <a:pt x="805" y="965"/>
                  </a:cubicBezTo>
                  <a:cubicBezTo>
                    <a:pt x="757" y="1139"/>
                    <a:pt x="757" y="1139"/>
                    <a:pt x="757" y="1139"/>
                  </a:cubicBezTo>
                  <a:cubicBezTo>
                    <a:pt x="756" y="1144"/>
                    <a:pt x="751" y="1149"/>
                    <a:pt x="745" y="1150"/>
                  </a:cubicBezTo>
                  <a:cubicBezTo>
                    <a:pt x="738" y="1151"/>
                    <a:pt x="731" y="1153"/>
                    <a:pt x="725" y="1154"/>
                  </a:cubicBezTo>
                  <a:cubicBezTo>
                    <a:pt x="689" y="1166"/>
                    <a:pt x="663" y="1189"/>
                    <a:pt x="655" y="1220"/>
                  </a:cubicBezTo>
                  <a:cubicBezTo>
                    <a:pt x="645" y="1256"/>
                    <a:pt x="660" y="1295"/>
                    <a:pt x="696" y="1325"/>
                  </a:cubicBezTo>
                  <a:cubicBezTo>
                    <a:pt x="701" y="1329"/>
                    <a:pt x="703" y="1336"/>
                    <a:pt x="701" y="1342"/>
                  </a:cubicBezTo>
                  <a:cubicBezTo>
                    <a:pt x="570" y="1814"/>
                    <a:pt x="570" y="1814"/>
                    <a:pt x="570" y="1814"/>
                  </a:cubicBezTo>
                  <a:cubicBezTo>
                    <a:pt x="554" y="1873"/>
                    <a:pt x="511" y="1920"/>
                    <a:pt x="448" y="1947"/>
                  </a:cubicBezTo>
                  <a:cubicBezTo>
                    <a:pt x="412" y="1962"/>
                    <a:pt x="373" y="1970"/>
                    <a:pt x="332" y="1970"/>
                  </a:cubicBezTo>
                  <a:close/>
                  <a:moveTo>
                    <a:pt x="191" y="1211"/>
                  </a:moveTo>
                  <a:cubicBezTo>
                    <a:pt x="63" y="1674"/>
                    <a:pt x="63" y="1674"/>
                    <a:pt x="63" y="1674"/>
                  </a:cubicBezTo>
                  <a:cubicBezTo>
                    <a:pt x="35" y="1777"/>
                    <a:pt x="119" y="1891"/>
                    <a:pt x="250" y="1927"/>
                  </a:cubicBezTo>
                  <a:cubicBezTo>
                    <a:pt x="314" y="1945"/>
                    <a:pt x="380" y="1942"/>
                    <a:pt x="435" y="1918"/>
                  </a:cubicBezTo>
                  <a:cubicBezTo>
                    <a:pt x="489" y="1895"/>
                    <a:pt x="526" y="1855"/>
                    <a:pt x="540" y="1806"/>
                  </a:cubicBezTo>
                  <a:cubicBezTo>
                    <a:pt x="668" y="1343"/>
                    <a:pt x="668" y="1343"/>
                    <a:pt x="668" y="1343"/>
                  </a:cubicBezTo>
                  <a:cubicBezTo>
                    <a:pt x="629" y="1306"/>
                    <a:pt x="612" y="1256"/>
                    <a:pt x="624" y="1211"/>
                  </a:cubicBezTo>
                  <a:cubicBezTo>
                    <a:pt x="624" y="1211"/>
                    <a:pt x="624" y="1211"/>
                    <a:pt x="624" y="1211"/>
                  </a:cubicBezTo>
                  <a:cubicBezTo>
                    <a:pt x="636" y="1170"/>
                    <a:pt x="669" y="1138"/>
                    <a:pt x="716" y="1124"/>
                  </a:cubicBezTo>
                  <a:cubicBezTo>
                    <a:pt x="720" y="1123"/>
                    <a:pt x="725" y="1122"/>
                    <a:pt x="729" y="1121"/>
                  </a:cubicBezTo>
                  <a:cubicBezTo>
                    <a:pt x="770" y="972"/>
                    <a:pt x="770" y="972"/>
                    <a:pt x="770" y="972"/>
                  </a:cubicBezTo>
                  <a:cubicBezTo>
                    <a:pt x="294" y="841"/>
                    <a:pt x="294" y="841"/>
                    <a:pt x="294" y="841"/>
                  </a:cubicBezTo>
                  <a:cubicBezTo>
                    <a:pt x="253" y="989"/>
                    <a:pt x="253" y="989"/>
                    <a:pt x="253" y="989"/>
                  </a:cubicBezTo>
                  <a:cubicBezTo>
                    <a:pt x="292" y="1026"/>
                    <a:pt x="309" y="1076"/>
                    <a:pt x="296" y="1120"/>
                  </a:cubicBezTo>
                  <a:cubicBezTo>
                    <a:pt x="284" y="1165"/>
                    <a:pt x="244" y="1199"/>
                    <a:pt x="191" y="1211"/>
                  </a:cubicBezTo>
                  <a:close/>
                  <a:moveTo>
                    <a:pt x="717" y="230"/>
                  </a:moveTo>
                  <a:cubicBezTo>
                    <a:pt x="774" y="245"/>
                    <a:pt x="774" y="245"/>
                    <a:pt x="774" y="245"/>
                  </a:cubicBezTo>
                  <a:cubicBezTo>
                    <a:pt x="807" y="57"/>
                    <a:pt x="807" y="57"/>
                    <a:pt x="807" y="57"/>
                  </a:cubicBezTo>
                  <a:cubicBezTo>
                    <a:pt x="733" y="36"/>
                    <a:pt x="733" y="36"/>
                    <a:pt x="733" y="36"/>
                  </a:cubicBezTo>
                  <a:cubicBezTo>
                    <a:pt x="653" y="212"/>
                    <a:pt x="653" y="212"/>
                    <a:pt x="653" y="212"/>
                  </a:cubicBezTo>
                  <a:cubicBezTo>
                    <a:pt x="708" y="227"/>
                    <a:pt x="708" y="227"/>
                    <a:pt x="708" y="227"/>
                  </a:cubicBezTo>
                  <a:cubicBezTo>
                    <a:pt x="710" y="227"/>
                    <a:pt x="711" y="227"/>
                    <a:pt x="713" y="228"/>
                  </a:cubicBezTo>
                  <a:cubicBezTo>
                    <a:pt x="714" y="228"/>
                    <a:pt x="716" y="229"/>
                    <a:pt x="717" y="230"/>
                  </a:cubicBezTo>
                  <a:close/>
                  <a:moveTo>
                    <a:pt x="304" y="1748"/>
                  </a:moveTo>
                  <a:cubicBezTo>
                    <a:pt x="302" y="1748"/>
                    <a:pt x="301" y="1748"/>
                    <a:pt x="300" y="1747"/>
                  </a:cubicBezTo>
                  <a:cubicBezTo>
                    <a:pt x="291" y="1745"/>
                    <a:pt x="286" y="1736"/>
                    <a:pt x="289" y="1728"/>
                  </a:cubicBezTo>
                  <a:cubicBezTo>
                    <a:pt x="397" y="1337"/>
                    <a:pt x="397" y="1337"/>
                    <a:pt x="397" y="1337"/>
                  </a:cubicBezTo>
                  <a:cubicBezTo>
                    <a:pt x="399" y="1328"/>
                    <a:pt x="408" y="1323"/>
                    <a:pt x="416" y="1326"/>
                  </a:cubicBezTo>
                  <a:cubicBezTo>
                    <a:pt x="425" y="1328"/>
                    <a:pt x="430" y="1337"/>
                    <a:pt x="427" y="1345"/>
                  </a:cubicBezTo>
                  <a:cubicBezTo>
                    <a:pt x="319" y="1736"/>
                    <a:pt x="319" y="1736"/>
                    <a:pt x="319" y="1736"/>
                  </a:cubicBezTo>
                  <a:cubicBezTo>
                    <a:pt x="317" y="1743"/>
                    <a:pt x="311" y="1748"/>
                    <a:pt x="304" y="174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6" name="Gruppieren 135"/>
          <p:cNvGrpSpPr/>
          <p:nvPr userDrawn="1"/>
        </p:nvGrpSpPr>
        <p:grpSpPr bwMode="gray">
          <a:xfrm>
            <a:off x="8161033" y="2400828"/>
            <a:ext cx="935803" cy="938152"/>
            <a:chOff x="-2571750" y="-9221788"/>
            <a:chExt cx="6958013" cy="6975475"/>
          </a:xfrm>
          <a:solidFill>
            <a:schemeClr val="bg1"/>
          </a:solidFill>
        </p:grpSpPr>
        <p:sp>
          <p:nvSpPr>
            <p:cNvPr id="106" name="Freeform 85"/>
            <p:cNvSpPr>
              <a:spLocks noEditPoints="1"/>
            </p:cNvSpPr>
            <p:nvPr userDrawn="1"/>
          </p:nvSpPr>
          <p:spPr bwMode="gray">
            <a:xfrm>
              <a:off x="-2508250" y="-9221788"/>
              <a:ext cx="714375" cy="1119188"/>
            </a:xfrm>
            <a:custGeom>
              <a:avLst/>
              <a:gdLst>
                <a:gd name="T0" fmla="*/ 190 w 190"/>
                <a:gd name="T1" fmla="*/ 203 h 298"/>
                <a:gd name="T2" fmla="*/ 164 w 190"/>
                <a:gd name="T3" fmla="*/ 272 h 298"/>
                <a:gd name="T4" fmla="*/ 95 w 190"/>
                <a:gd name="T5" fmla="*/ 298 h 298"/>
                <a:gd name="T6" fmla="*/ 26 w 190"/>
                <a:gd name="T7" fmla="*/ 272 h 298"/>
                <a:gd name="T8" fmla="*/ 0 w 190"/>
                <a:gd name="T9" fmla="*/ 203 h 298"/>
                <a:gd name="T10" fmla="*/ 0 w 190"/>
                <a:gd name="T11" fmla="*/ 95 h 298"/>
                <a:gd name="T12" fmla="*/ 26 w 190"/>
                <a:gd name="T13" fmla="*/ 27 h 298"/>
                <a:gd name="T14" fmla="*/ 95 w 190"/>
                <a:gd name="T15" fmla="*/ 0 h 298"/>
                <a:gd name="T16" fmla="*/ 164 w 190"/>
                <a:gd name="T17" fmla="*/ 26 h 298"/>
                <a:gd name="T18" fmla="*/ 190 w 190"/>
                <a:gd name="T19" fmla="*/ 95 h 298"/>
                <a:gd name="T20" fmla="*/ 190 w 190"/>
                <a:gd name="T21" fmla="*/ 203 h 298"/>
                <a:gd name="T22" fmla="*/ 147 w 190"/>
                <a:gd name="T23" fmla="*/ 92 h 298"/>
                <a:gd name="T24" fmla="*/ 95 w 190"/>
                <a:gd name="T25" fmla="*/ 40 h 298"/>
                <a:gd name="T26" fmla="*/ 43 w 190"/>
                <a:gd name="T27" fmla="*/ 92 h 298"/>
                <a:gd name="T28" fmla="*/ 43 w 190"/>
                <a:gd name="T29" fmla="*/ 207 h 298"/>
                <a:gd name="T30" fmla="*/ 95 w 190"/>
                <a:gd name="T31" fmla="*/ 259 h 298"/>
                <a:gd name="T32" fmla="*/ 147 w 190"/>
                <a:gd name="T33" fmla="*/ 207 h 298"/>
                <a:gd name="T34" fmla="*/ 147 w 190"/>
                <a:gd name="T35" fmla="*/ 9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8">
                  <a:moveTo>
                    <a:pt x="190" y="203"/>
                  </a:moveTo>
                  <a:cubicBezTo>
                    <a:pt x="190" y="231"/>
                    <a:pt x="181" y="255"/>
                    <a:pt x="164" y="272"/>
                  </a:cubicBezTo>
                  <a:cubicBezTo>
                    <a:pt x="147" y="289"/>
                    <a:pt x="123" y="298"/>
                    <a:pt x="95" y="298"/>
                  </a:cubicBezTo>
                  <a:cubicBezTo>
                    <a:pt x="67" y="298"/>
                    <a:pt x="44" y="289"/>
                    <a:pt x="26" y="272"/>
                  </a:cubicBezTo>
                  <a:cubicBezTo>
                    <a:pt x="9" y="255"/>
                    <a:pt x="0" y="231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9" y="44"/>
                    <a:pt x="26" y="27"/>
                  </a:cubicBezTo>
                  <a:cubicBezTo>
                    <a:pt x="44" y="9"/>
                    <a:pt x="67" y="0"/>
                    <a:pt x="95" y="0"/>
                  </a:cubicBezTo>
                  <a:cubicBezTo>
                    <a:pt x="123" y="0"/>
                    <a:pt x="147" y="9"/>
                    <a:pt x="164" y="26"/>
                  </a:cubicBezTo>
                  <a:cubicBezTo>
                    <a:pt x="181" y="44"/>
                    <a:pt x="190" y="67"/>
                    <a:pt x="190" y="95"/>
                  </a:cubicBezTo>
                  <a:lnTo>
                    <a:pt x="190" y="203"/>
                  </a:lnTo>
                  <a:close/>
                  <a:moveTo>
                    <a:pt x="147" y="92"/>
                  </a:moveTo>
                  <a:cubicBezTo>
                    <a:pt x="147" y="58"/>
                    <a:pt x="128" y="40"/>
                    <a:pt x="95" y="40"/>
                  </a:cubicBezTo>
                  <a:cubicBezTo>
                    <a:pt x="62" y="40"/>
                    <a:pt x="43" y="58"/>
                    <a:pt x="43" y="92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7" y="240"/>
                    <a:pt x="147" y="207"/>
                  </a:cubicBezTo>
                  <a:lnTo>
                    <a:pt x="147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86"/>
            <p:cNvSpPr>
              <a:spLocks/>
            </p:cNvSpPr>
            <p:nvPr userDrawn="1"/>
          </p:nvSpPr>
          <p:spPr bwMode="gray">
            <a:xfrm>
              <a:off x="-1620837" y="-9221788"/>
              <a:ext cx="420688" cy="1119188"/>
            </a:xfrm>
            <a:custGeom>
              <a:avLst/>
              <a:gdLst>
                <a:gd name="T0" fmla="*/ 70 w 112"/>
                <a:gd name="T1" fmla="*/ 54 h 298"/>
                <a:gd name="T2" fmla="*/ 33 w 112"/>
                <a:gd name="T3" fmla="*/ 76 h 298"/>
                <a:gd name="T4" fmla="*/ 21 w 112"/>
                <a:gd name="T5" fmla="*/ 80 h 298"/>
                <a:gd name="T6" fmla="*/ 0 w 112"/>
                <a:gd name="T7" fmla="*/ 59 h 298"/>
                <a:gd name="T8" fmla="*/ 11 w 112"/>
                <a:gd name="T9" fmla="*/ 41 h 298"/>
                <a:gd name="T10" fmla="*/ 76 w 112"/>
                <a:gd name="T11" fmla="*/ 4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7 h 298"/>
                <a:gd name="T18" fmla="*/ 91 w 112"/>
                <a:gd name="T19" fmla="*/ 298 h 298"/>
                <a:gd name="T20" fmla="*/ 70 w 112"/>
                <a:gd name="T21" fmla="*/ 277 h 298"/>
                <a:gd name="T22" fmla="*/ 70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70" y="54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29" y="78"/>
                    <a:pt x="24" y="80"/>
                    <a:pt x="21" y="80"/>
                  </a:cubicBezTo>
                  <a:cubicBezTo>
                    <a:pt x="9" y="80"/>
                    <a:pt x="0" y="71"/>
                    <a:pt x="0" y="59"/>
                  </a:cubicBezTo>
                  <a:cubicBezTo>
                    <a:pt x="0" y="52"/>
                    <a:pt x="4" y="45"/>
                    <a:pt x="11" y="4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0" y="1"/>
                    <a:pt x="84" y="0"/>
                    <a:pt x="88" y="0"/>
                  </a:cubicBezTo>
                  <a:cubicBezTo>
                    <a:pt x="102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3" y="298"/>
                    <a:pt x="91" y="298"/>
                  </a:cubicBezTo>
                  <a:cubicBezTo>
                    <a:pt x="79" y="298"/>
                    <a:pt x="70" y="289"/>
                    <a:pt x="70" y="277"/>
                  </a:cubicBezTo>
                  <a:lnTo>
                    <a:pt x="7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87"/>
            <p:cNvSpPr>
              <a:spLocks noEditPoints="1"/>
            </p:cNvSpPr>
            <p:nvPr userDrawn="1"/>
          </p:nvSpPr>
          <p:spPr bwMode="gray">
            <a:xfrm>
              <a:off x="-906462" y="-9221788"/>
              <a:ext cx="712788" cy="1119188"/>
            </a:xfrm>
            <a:custGeom>
              <a:avLst/>
              <a:gdLst>
                <a:gd name="T0" fmla="*/ 190 w 190"/>
                <a:gd name="T1" fmla="*/ 203 h 298"/>
                <a:gd name="T2" fmla="*/ 164 w 190"/>
                <a:gd name="T3" fmla="*/ 272 h 298"/>
                <a:gd name="T4" fmla="*/ 95 w 190"/>
                <a:gd name="T5" fmla="*/ 298 h 298"/>
                <a:gd name="T6" fmla="*/ 26 w 190"/>
                <a:gd name="T7" fmla="*/ 272 h 298"/>
                <a:gd name="T8" fmla="*/ 0 w 190"/>
                <a:gd name="T9" fmla="*/ 203 h 298"/>
                <a:gd name="T10" fmla="*/ 0 w 190"/>
                <a:gd name="T11" fmla="*/ 95 h 298"/>
                <a:gd name="T12" fmla="*/ 26 w 190"/>
                <a:gd name="T13" fmla="*/ 27 h 298"/>
                <a:gd name="T14" fmla="*/ 95 w 190"/>
                <a:gd name="T15" fmla="*/ 0 h 298"/>
                <a:gd name="T16" fmla="*/ 164 w 190"/>
                <a:gd name="T17" fmla="*/ 26 h 298"/>
                <a:gd name="T18" fmla="*/ 190 w 190"/>
                <a:gd name="T19" fmla="*/ 95 h 298"/>
                <a:gd name="T20" fmla="*/ 190 w 190"/>
                <a:gd name="T21" fmla="*/ 203 h 298"/>
                <a:gd name="T22" fmla="*/ 148 w 190"/>
                <a:gd name="T23" fmla="*/ 92 h 298"/>
                <a:gd name="T24" fmla="*/ 95 w 190"/>
                <a:gd name="T25" fmla="*/ 40 h 298"/>
                <a:gd name="T26" fmla="*/ 43 w 190"/>
                <a:gd name="T27" fmla="*/ 92 h 298"/>
                <a:gd name="T28" fmla="*/ 43 w 190"/>
                <a:gd name="T29" fmla="*/ 207 h 298"/>
                <a:gd name="T30" fmla="*/ 95 w 190"/>
                <a:gd name="T31" fmla="*/ 259 h 298"/>
                <a:gd name="T32" fmla="*/ 148 w 190"/>
                <a:gd name="T33" fmla="*/ 207 h 298"/>
                <a:gd name="T34" fmla="*/ 148 w 190"/>
                <a:gd name="T35" fmla="*/ 9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8">
                  <a:moveTo>
                    <a:pt x="190" y="203"/>
                  </a:moveTo>
                  <a:cubicBezTo>
                    <a:pt x="190" y="231"/>
                    <a:pt x="181" y="255"/>
                    <a:pt x="164" y="272"/>
                  </a:cubicBezTo>
                  <a:cubicBezTo>
                    <a:pt x="147" y="289"/>
                    <a:pt x="123" y="298"/>
                    <a:pt x="95" y="298"/>
                  </a:cubicBezTo>
                  <a:cubicBezTo>
                    <a:pt x="67" y="298"/>
                    <a:pt x="44" y="289"/>
                    <a:pt x="26" y="272"/>
                  </a:cubicBezTo>
                  <a:cubicBezTo>
                    <a:pt x="10" y="255"/>
                    <a:pt x="0" y="231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10" y="44"/>
                    <a:pt x="26" y="27"/>
                  </a:cubicBezTo>
                  <a:cubicBezTo>
                    <a:pt x="44" y="9"/>
                    <a:pt x="67" y="0"/>
                    <a:pt x="95" y="0"/>
                  </a:cubicBezTo>
                  <a:cubicBezTo>
                    <a:pt x="123" y="0"/>
                    <a:pt x="147" y="9"/>
                    <a:pt x="164" y="26"/>
                  </a:cubicBezTo>
                  <a:cubicBezTo>
                    <a:pt x="181" y="44"/>
                    <a:pt x="190" y="67"/>
                    <a:pt x="190" y="95"/>
                  </a:cubicBezTo>
                  <a:lnTo>
                    <a:pt x="190" y="203"/>
                  </a:lnTo>
                  <a:close/>
                  <a:moveTo>
                    <a:pt x="148" y="92"/>
                  </a:moveTo>
                  <a:cubicBezTo>
                    <a:pt x="148" y="58"/>
                    <a:pt x="128" y="40"/>
                    <a:pt x="95" y="40"/>
                  </a:cubicBezTo>
                  <a:cubicBezTo>
                    <a:pt x="62" y="40"/>
                    <a:pt x="43" y="58"/>
                    <a:pt x="43" y="92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8" y="240"/>
                    <a:pt x="148" y="207"/>
                  </a:cubicBezTo>
                  <a:lnTo>
                    <a:pt x="148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88"/>
            <p:cNvSpPr>
              <a:spLocks/>
            </p:cNvSpPr>
            <p:nvPr userDrawn="1"/>
          </p:nvSpPr>
          <p:spPr bwMode="gray">
            <a:xfrm>
              <a:off x="-17462" y="-9221788"/>
              <a:ext cx="420688" cy="1119188"/>
            </a:xfrm>
            <a:custGeom>
              <a:avLst/>
              <a:gdLst>
                <a:gd name="T0" fmla="*/ 69 w 112"/>
                <a:gd name="T1" fmla="*/ 54 h 298"/>
                <a:gd name="T2" fmla="*/ 32 w 112"/>
                <a:gd name="T3" fmla="*/ 76 h 298"/>
                <a:gd name="T4" fmla="*/ 20 w 112"/>
                <a:gd name="T5" fmla="*/ 80 h 298"/>
                <a:gd name="T6" fmla="*/ 0 w 112"/>
                <a:gd name="T7" fmla="*/ 59 h 298"/>
                <a:gd name="T8" fmla="*/ 10 w 112"/>
                <a:gd name="T9" fmla="*/ 41 h 298"/>
                <a:gd name="T10" fmla="*/ 76 w 112"/>
                <a:gd name="T11" fmla="*/ 4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7 h 298"/>
                <a:gd name="T18" fmla="*/ 91 w 112"/>
                <a:gd name="T19" fmla="*/ 298 h 298"/>
                <a:gd name="T20" fmla="*/ 69 w 112"/>
                <a:gd name="T21" fmla="*/ 277 h 298"/>
                <a:gd name="T22" fmla="*/ 69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69" y="54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28" y="78"/>
                    <a:pt x="24" y="80"/>
                    <a:pt x="20" y="80"/>
                  </a:cubicBezTo>
                  <a:cubicBezTo>
                    <a:pt x="8" y="80"/>
                    <a:pt x="0" y="71"/>
                    <a:pt x="0" y="59"/>
                  </a:cubicBezTo>
                  <a:cubicBezTo>
                    <a:pt x="0" y="52"/>
                    <a:pt x="3" y="45"/>
                    <a:pt x="10" y="4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9" y="1"/>
                    <a:pt x="83" y="0"/>
                    <a:pt x="88" y="0"/>
                  </a:cubicBezTo>
                  <a:cubicBezTo>
                    <a:pt x="101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2" y="298"/>
                    <a:pt x="91" y="298"/>
                  </a:cubicBezTo>
                  <a:cubicBezTo>
                    <a:pt x="79" y="298"/>
                    <a:pt x="69" y="289"/>
                    <a:pt x="69" y="277"/>
                  </a:cubicBezTo>
                  <a:lnTo>
                    <a:pt x="69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89"/>
            <p:cNvSpPr>
              <a:spLocks/>
            </p:cNvSpPr>
            <p:nvPr userDrawn="1"/>
          </p:nvSpPr>
          <p:spPr bwMode="gray">
            <a:xfrm>
              <a:off x="633413" y="-9221788"/>
              <a:ext cx="420688" cy="1119188"/>
            </a:xfrm>
            <a:custGeom>
              <a:avLst/>
              <a:gdLst>
                <a:gd name="T0" fmla="*/ 69 w 112"/>
                <a:gd name="T1" fmla="*/ 54 h 298"/>
                <a:gd name="T2" fmla="*/ 32 w 112"/>
                <a:gd name="T3" fmla="*/ 76 h 298"/>
                <a:gd name="T4" fmla="*/ 20 w 112"/>
                <a:gd name="T5" fmla="*/ 80 h 298"/>
                <a:gd name="T6" fmla="*/ 0 w 112"/>
                <a:gd name="T7" fmla="*/ 59 h 298"/>
                <a:gd name="T8" fmla="*/ 10 w 112"/>
                <a:gd name="T9" fmla="*/ 41 h 298"/>
                <a:gd name="T10" fmla="*/ 76 w 112"/>
                <a:gd name="T11" fmla="*/ 4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7 h 298"/>
                <a:gd name="T18" fmla="*/ 91 w 112"/>
                <a:gd name="T19" fmla="*/ 298 h 298"/>
                <a:gd name="T20" fmla="*/ 69 w 112"/>
                <a:gd name="T21" fmla="*/ 277 h 298"/>
                <a:gd name="T22" fmla="*/ 69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69" y="54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29" y="78"/>
                    <a:pt x="24" y="80"/>
                    <a:pt x="20" y="80"/>
                  </a:cubicBezTo>
                  <a:cubicBezTo>
                    <a:pt x="8" y="80"/>
                    <a:pt x="0" y="71"/>
                    <a:pt x="0" y="59"/>
                  </a:cubicBezTo>
                  <a:cubicBezTo>
                    <a:pt x="0" y="52"/>
                    <a:pt x="3" y="45"/>
                    <a:pt x="10" y="4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0" y="1"/>
                    <a:pt x="84" y="0"/>
                    <a:pt x="88" y="0"/>
                  </a:cubicBezTo>
                  <a:cubicBezTo>
                    <a:pt x="101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2" y="298"/>
                    <a:pt x="91" y="298"/>
                  </a:cubicBezTo>
                  <a:cubicBezTo>
                    <a:pt x="79" y="298"/>
                    <a:pt x="69" y="289"/>
                    <a:pt x="69" y="277"/>
                  </a:cubicBezTo>
                  <a:lnTo>
                    <a:pt x="69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90"/>
            <p:cNvSpPr>
              <a:spLocks noEditPoints="1"/>
            </p:cNvSpPr>
            <p:nvPr userDrawn="1"/>
          </p:nvSpPr>
          <p:spPr bwMode="gray">
            <a:xfrm>
              <a:off x="1346200" y="-9221788"/>
              <a:ext cx="714375" cy="1119188"/>
            </a:xfrm>
            <a:custGeom>
              <a:avLst/>
              <a:gdLst>
                <a:gd name="T0" fmla="*/ 190 w 190"/>
                <a:gd name="T1" fmla="*/ 203 h 298"/>
                <a:gd name="T2" fmla="*/ 164 w 190"/>
                <a:gd name="T3" fmla="*/ 272 h 298"/>
                <a:gd name="T4" fmla="*/ 95 w 190"/>
                <a:gd name="T5" fmla="*/ 298 h 298"/>
                <a:gd name="T6" fmla="*/ 26 w 190"/>
                <a:gd name="T7" fmla="*/ 272 h 298"/>
                <a:gd name="T8" fmla="*/ 0 w 190"/>
                <a:gd name="T9" fmla="*/ 203 h 298"/>
                <a:gd name="T10" fmla="*/ 0 w 190"/>
                <a:gd name="T11" fmla="*/ 95 h 298"/>
                <a:gd name="T12" fmla="*/ 26 w 190"/>
                <a:gd name="T13" fmla="*/ 27 h 298"/>
                <a:gd name="T14" fmla="*/ 95 w 190"/>
                <a:gd name="T15" fmla="*/ 0 h 298"/>
                <a:gd name="T16" fmla="*/ 163 w 190"/>
                <a:gd name="T17" fmla="*/ 26 h 298"/>
                <a:gd name="T18" fmla="*/ 190 w 190"/>
                <a:gd name="T19" fmla="*/ 95 h 298"/>
                <a:gd name="T20" fmla="*/ 190 w 190"/>
                <a:gd name="T21" fmla="*/ 203 h 298"/>
                <a:gd name="T22" fmla="*/ 147 w 190"/>
                <a:gd name="T23" fmla="*/ 92 h 298"/>
                <a:gd name="T24" fmla="*/ 95 w 190"/>
                <a:gd name="T25" fmla="*/ 40 h 298"/>
                <a:gd name="T26" fmla="*/ 43 w 190"/>
                <a:gd name="T27" fmla="*/ 92 h 298"/>
                <a:gd name="T28" fmla="*/ 43 w 190"/>
                <a:gd name="T29" fmla="*/ 207 h 298"/>
                <a:gd name="T30" fmla="*/ 95 w 190"/>
                <a:gd name="T31" fmla="*/ 259 h 298"/>
                <a:gd name="T32" fmla="*/ 147 w 190"/>
                <a:gd name="T33" fmla="*/ 207 h 298"/>
                <a:gd name="T34" fmla="*/ 147 w 190"/>
                <a:gd name="T35" fmla="*/ 9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8">
                  <a:moveTo>
                    <a:pt x="190" y="203"/>
                  </a:moveTo>
                  <a:cubicBezTo>
                    <a:pt x="190" y="231"/>
                    <a:pt x="181" y="255"/>
                    <a:pt x="164" y="272"/>
                  </a:cubicBezTo>
                  <a:cubicBezTo>
                    <a:pt x="146" y="289"/>
                    <a:pt x="122" y="298"/>
                    <a:pt x="95" y="298"/>
                  </a:cubicBezTo>
                  <a:cubicBezTo>
                    <a:pt x="67" y="298"/>
                    <a:pt x="43" y="289"/>
                    <a:pt x="26" y="272"/>
                  </a:cubicBezTo>
                  <a:cubicBezTo>
                    <a:pt x="9" y="255"/>
                    <a:pt x="0" y="231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9" y="44"/>
                    <a:pt x="26" y="27"/>
                  </a:cubicBezTo>
                  <a:cubicBezTo>
                    <a:pt x="43" y="9"/>
                    <a:pt x="67" y="0"/>
                    <a:pt x="95" y="0"/>
                  </a:cubicBezTo>
                  <a:cubicBezTo>
                    <a:pt x="122" y="0"/>
                    <a:pt x="146" y="9"/>
                    <a:pt x="163" y="26"/>
                  </a:cubicBezTo>
                  <a:cubicBezTo>
                    <a:pt x="181" y="44"/>
                    <a:pt x="190" y="67"/>
                    <a:pt x="190" y="95"/>
                  </a:cubicBezTo>
                  <a:lnTo>
                    <a:pt x="190" y="203"/>
                  </a:lnTo>
                  <a:close/>
                  <a:moveTo>
                    <a:pt x="147" y="92"/>
                  </a:moveTo>
                  <a:cubicBezTo>
                    <a:pt x="147" y="58"/>
                    <a:pt x="128" y="40"/>
                    <a:pt x="95" y="40"/>
                  </a:cubicBezTo>
                  <a:cubicBezTo>
                    <a:pt x="62" y="40"/>
                    <a:pt x="43" y="58"/>
                    <a:pt x="43" y="92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7" y="240"/>
                    <a:pt x="147" y="207"/>
                  </a:cubicBezTo>
                  <a:lnTo>
                    <a:pt x="147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91"/>
            <p:cNvSpPr>
              <a:spLocks noEditPoints="1"/>
            </p:cNvSpPr>
            <p:nvPr userDrawn="1"/>
          </p:nvSpPr>
          <p:spPr bwMode="gray">
            <a:xfrm>
              <a:off x="-2508250" y="-7794626"/>
              <a:ext cx="714375" cy="1119188"/>
            </a:xfrm>
            <a:custGeom>
              <a:avLst/>
              <a:gdLst>
                <a:gd name="T0" fmla="*/ 190 w 190"/>
                <a:gd name="T1" fmla="*/ 203 h 298"/>
                <a:gd name="T2" fmla="*/ 164 w 190"/>
                <a:gd name="T3" fmla="*/ 271 h 298"/>
                <a:gd name="T4" fmla="*/ 95 w 190"/>
                <a:gd name="T5" fmla="*/ 298 h 298"/>
                <a:gd name="T6" fmla="*/ 26 w 190"/>
                <a:gd name="T7" fmla="*/ 271 h 298"/>
                <a:gd name="T8" fmla="*/ 0 w 190"/>
                <a:gd name="T9" fmla="*/ 203 h 298"/>
                <a:gd name="T10" fmla="*/ 0 w 190"/>
                <a:gd name="T11" fmla="*/ 95 h 298"/>
                <a:gd name="T12" fmla="*/ 26 w 190"/>
                <a:gd name="T13" fmla="*/ 26 h 298"/>
                <a:gd name="T14" fmla="*/ 95 w 190"/>
                <a:gd name="T15" fmla="*/ 0 h 298"/>
                <a:gd name="T16" fmla="*/ 164 w 190"/>
                <a:gd name="T17" fmla="*/ 26 h 298"/>
                <a:gd name="T18" fmla="*/ 190 w 190"/>
                <a:gd name="T19" fmla="*/ 95 h 298"/>
                <a:gd name="T20" fmla="*/ 190 w 190"/>
                <a:gd name="T21" fmla="*/ 203 h 298"/>
                <a:gd name="T22" fmla="*/ 147 w 190"/>
                <a:gd name="T23" fmla="*/ 91 h 298"/>
                <a:gd name="T24" fmla="*/ 95 w 190"/>
                <a:gd name="T25" fmla="*/ 39 h 298"/>
                <a:gd name="T26" fmla="*/ 43 w 190"/>
                <a:gd name="T27" fmla="*/ 91 h 298"/>
                <a:gd name="T28" fmla="*/ 43 w 190"/>
                <a:gd name="T29" fmla="*/ 206 h 298"/>
                <a:gd name="T30" fmla="*/ 95 w 190"/>
                <a:gd name="T31" fmla="*/ 259 h 298"/>
                <a:gd name="T32" fmla="*/ 147 w 190"/>
                <a:gd name="T33" fmla="*/ 206 h 298"/>
                <a:gd name="T34" fmla="*/ 147 w 190"/>
                <a:gd name="T35" fmla="*/ 9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8">
                  <a:moveTo>
                    <a:pt x="190" y="203"/>
                  </a:moveTo>
                  <a:cubicBezTo>
                    <a:pt x="190" y="230"/>
                    <a:pt x="181" y="254"/>
                    <a:pt x="164" y="271"/>
                  </a:cubicBezTo>
                  <a:cubicBezTo>
                    <a:pt x="147" y="289"/>
                    <a:pt x="123" y="298"/>
                    <a:pt x="95" y="298"/>
                  </a:cubicBezTo>
                  <a:cubicBezTo>
                    <a:pt x="67" y="298"/>
                    <a:pt x="44" y="289"/>
                    <a:pt x="26" y="271"/>
                  </a:cubicBezTo>
                  <a:cubicBezTo>
                    <a:pt x="9" y="254"/>
                    <a:pt x="0" y="230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9" y="43"/>
                    <a:pt x="26" y="26"/>
                  </a:cubicBezTo>
                  <a:cubicBezTo>
                    <a:pt x="44" y="9"/>
                    <a:pt x="67" y="0"/>
                    <a:pt x="95" y="0"/>
                  </a:cubicBezTo>
                  <a:cubicBezTo>
                    <a:pt x="123" y="0"/>
                    <a:pt x="147" y="9"/>
                    <a:pt x="164" y="26"/>
                  </a:cubicBezTo>
                  <a:cubicBezTo>
                    <a:pt x="181" y="43"/>
                    <a:pt x="190" y="67"/>
                    <a:pt x="190" y="95"/>
                  </a:cubicBezTo>
                  <a:lnTo>
                    <a:pt x="190" y="203"/>
                  </a:lnTo>
                  <a:close/>
                  <a:moveTo>
                    <a:pt x="147" y="91"/>
                  </a:moveTo>
                  <a:cubicBezTo>
                    <a:pt x="147" y="58"/>
                    <a:pt x="128" y="39"/>
                    <a:pt x="95" y="39"/>
                  </a:cubicBezTo>
                  <a:cubicBezTo>
                    <a:pt x="62" y="39"/>
                    <a:pt x="43" y="58"/>
                    <a:pt x="43" y="91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7" y="240"/>
                    <a:pt x="147" y="206"/>
                  </a:cubicBezTo>
                  <a:lnTo>
                    <a:pt x="147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92"/>
            <p:cNvSpPr>
              <a:spLocks/>
            </p:cNvSpPr>
            <p:nvPr userDrawn="1"/>
          </p:nvSpPr>
          <p:spPr bwMode="gray">
            <a:xfrm>
              <a:off x="-1500187" y="-7794626"/>
              <a:ext cx="420688" cy="1119188"/>
            </a:xfrm>
            <a:custGeom>
              <a:avLst/>
              <a:gdLst>
                <a:gd name="T0" fmla="*/ 70 w 112"/>
                <a:gd name="T1" fmla="*/ 54 h 298"/>
                <a:gd name="T2" fmla="*/ 32 w 112"/>
                <a:gd name="T3" fmla="*/ 75 h 298"/>
                <a:gd name="T4" fmla="*/ 20 w 112"/>
                <a:gd name="T5" fmla="*/ 79 h 298"/>
                <a:gd name="T6" fmla="*/ 0 w 112"/>
                <a:gd name="T7" fmla="*/ 59 h 298"/>
                <a:gd name="T8" fmla="*/ 11 w 112"/>
                <a:gd name="T9" fmla="*/ 41 h 298"/>
                <a:gd name="T10" fmla="*/ 76 w 112"/>
                <a:gd name="T11" fmla="*/ 3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6 h 298"/>
                <a:gd name="T18" fmla="*/ 91 w 112"/>
                <a:gd name="T19" fmla="*/ 298 h 298"/>
                <a:gd name="T20" fmla="*/ 70 w 112"/>
                <a:gd name="T21" fmla="*/ 276 h 298"/>
                <a:gd name="T22" fmla="*/ 70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70" y="54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29" y="77"/>
                    <a:pt x="24" y="79"/>
                    <a:pt x="20" y="79"/>
                  </a:cubicBezTo>
                  <a:cubicBezTo>
                    <a:pt x="9" y="79"/>
                    <a:pt x="0" y="70"/>
                    <a:pt x="0" y="59"/>
                  </a:cubicBezTo>
                  <a:cubicBezTo>
                    <a:pt x="0" y="51"/>
                    <a:pt x="4" y="45"/>
                    <a:pt x="11" y="41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0" y="1"/>
                    <a:pt x="84" y="0"/>
                    <a:pt x="88" y="0"/>
                  </a:cubicBezTo>
                  <a:cubicBezTo>
                    <a:pt x="102" y="0"/>
                    <a:pt x="112" y="10"/>
                    <a:pt x="112" y="24"/>
                  </a:cubicBezTo>
                  <a:cubicBezTo>
                    <a:pt x="112" y="276"/>
                    <a:pt x="112" y="276"/>
                    <a:pt x="112" y="276"/>
                  </a:cubicBezTo>
                  <a:cubicBezTo>
                    <a:pt x="112" y="288"/>
                    <a:pt x="103" y="298"/>
                    <a:pt x="91" y="298"/>
                  </a:cubicBezTo>
                  <a:cubicBezTo>
                    <a:pt x="79" y="298"/>
                    <a:pt x="70" y="288"/>
                    <a:pt x="70" y="276"/>
                  </a:cubicBezTo>
                  <a:lnTo>
                    <a:pt x="7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93"/>
            <p:cNvSpPr>
              <a:spLocks/>
            </p:cNvSpPr>
            <p:nvPr userDrawn="1"/>
          </p:nvSpPr>
          <p:spPr bwMode="gray">
            <a:xfrm>
              <a:off x="-730250" y="-7794626"/>
              <a:ext cx="420688" cy="1119188"/>
            </a:xfrm>
            <a:custGeom>
              <a:avLst/>
              <a:gdLst>
                <a:gd name="T0" fmla="*/ 70 w 112"/>
                <a:gd name="T1" fmla="*/ 54 h 298"/>
                <a:gd name="T2" fmla="*/ 33 w 112"/>
                <a:gd name="T3" fmla="*/ 75 h 298"/>
                <a:gd name="T4" fmla="*/ 21 w 112"/>
                <a:gd name="T5" fmla="*/ 79 h 298"/>
                <a:gd name="T6" fmla="*/ 0 w 112"/>
                <a:gd name="T7" fmla="*/ 59 h 298"/>
                <a:gd name="T8" fmla="*/ 11 w 112"/>
                <a:gd name="T9" fmla="*/ 41 h 298"/>
                <a:gd name="T10" fmla="*/ 76 w 112"/>
                <a:gd name="T11" fmla="*/ 3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6 h 298"/>
                <a:gd name="T18" fmla="*/ 91 w 112"/>
                <a:gd name="T19" fmla="*/ 298 h 298"/>
                <a:gd name="T20" fmla="*/ 70 w 112"/>
                <a:gd name="T21" fmla="*/ 276 h 298"/>
                <a:gd name="T22" fmla="*/ 70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70" y="54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29" y="77"/>
                    <a:pt x="24" y="79"/>
                    <a:pt x="21" y="79"/>
                  </a:cubicBezTo>
                  <a:cubicBezTo>
                    <a:pt x="9" y="79"/>
                    <a:pt x="0" y="70"/>
                    <a:pt x="0" y="59"/>
                  </a:cubicBezTo>
                  <a:cubicBezTo>
                    <a:pt x="0" y="51"/>
                    <a:pt x="4" y="45"/>
                    <a:pt x="11" y="41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0" y="1"/>
                    <a:pt x="84" y="0"/>
                    <a:pt x="88" y="0"/>
                  </a:cubicBezTo>
                  <a:cubicBezTo>
                    <a:pt x="102" y="0"/>
                    <a:pt x="112" y="10"/>
                    <a:pt x="112" y="24"/>
                  </a:cubicBezTo>
                  <a:cubicBezTo>
                    <a:pt x="112" y="276"/>
                    <a:pt x="112" y="276"/>
                    <a:pt x="112" y="276"/>
                  </a:cubicBezTo>
                  <a:cubicBezTo>
                    <a:pt x="112" y="288"/>
                    <a:pt x="103" y="298"/>
                    <a:pt x="91" y="298"/>
                  </a:cubicBezTo>
                  <a:cubicBezTo>
                    <a:pt x="79" y="298"/>
                    <a:pt x="70" y="288"/>
                    <a:pt x="70" y="276"/>
                  </a:cubicBezTo>
                  <a:lnTo>
                    <a:pt x="7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94"/>
            <p:cNvSpPr>
              <a:spLocks noEditPoints="1"/>
            </p:cNvSpPr>
            <p:nvPr userDrawn="1"/>
          </p:nvSpPr>
          <p:spPr bwMode="gray">
            <a:xfrm>
              <a:off x="-2508250" y="-6370638"/>
              <a:ext cx="714375" cy="1119188"/>
            </a:xfrm>
            <a:custGeom>
              <a:avLst/>
              <a:gdLst>
                <a:gd name="T0" fmla="*/ 190 w 190"/>
                <a:gd name="T1" fmla="*/ 203 h 298"/>
                <a:gd name="T2" fmla="*/ 164 w 190"/>
                <a:gd name="T3" fmla="*/ 272 h 298"/>
                <a:gd name="T4" fmla="*/ 95 w 190"/>
                <a:gd name="T5" fmla="*/ 298 h 298"/>
                <a:gd name="T6" fmla="*/ 26 w 190"/>
                <a:gd name="T7" fmla="*/ 272 h 298"/>
                <a:gd name="T8" fmla="*/ 0 w 190"/>
                <a:gd name="T9" fmla="*/ 203 h 298"/>
                <a:gd name="T10" fmla="*/ 0 w 190"/>
                <a:gd name="T11" fmla="*/ 95 h 298"/>
                <a:gd name="T12" fmla="*/ 26 w 190"/>
                <a:gd name="T13" fmla="*/ 27 h 298"/>
                <a:gd name="T14" fmla="*/ 95 w 190"/>
                <a:gd name="T15" fmla="*/ 0 h 298"/>
                <a:gd name="T16" fmla="*/ 164 w 190"/>
                <a:gd name="T17" fmla="*/ 26 h 298"/>
                <a:gd name="T18" fmla="*/ 190 w 190"/>
                <a:gd name="T19" fmla="*/ 95 h 298"/>
                <a:gd name="T20" fmla="*/ 190 w 190"/>
                <a:gd name="T21" fmla="*/ 203 h 298"/>
                <a:gd name="T22" fmla="*/ 147 w 190"/>
                <a:gd name="T23" fmla="*/ 91 h 298"/>
                <a:gd name="T24" fmla="*/ 95 w 190"/>
                <a:gd name="T25" fmla="*/ 39 h 298"/>
                <a:gd name="T26" fmla="*/ 43 w 190"/>
                <a:gd name="T27" fmla="*/ 91 h 298"/>
                <a:gd name="T28" fmla="*/ 43 w 190"/>
                <a:gd name="T29" fmla="*/ 207 h 298"/>
                <a:gd name="T30" fmla="*/ 95 w 190"/>
                <a:gd name="T31" fmla="*/ 259 h 298"/>
                <a:gd name="T32" fmla="*/ 147 w 190"/>
                <a:gd name="T33" fmla="*/ 207 h 298"/>
                <a:gd name="T34" fmla="*/ 147 w 190"/>
                <a:gd name="T35" fmla="*/ 9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8">
                  <a:moveTo>
                    <a:pt x="190" y="203"/>
                  </a:moveTo>
                  <a:cubicBezTo>
                    <a:pt x="190" y="231"/>
                    <a:pt x="181" y="255"/>
                    <a:pt x="164" y="272"/>
                  </a:cubicBezTo>
                  <a:cubicBezTo>
                    <a:pt x="147" y="289"/>
                    <a:pt x="123" y="298"/>
                    <a:pt x="95" y="298"/>
                  </a:cubicBezTo>
                  <a:cubicBezTo>
                    <a:pt x="67" y="298"/>
                    <a:pt x="44" y="289"/>
                    <a:pt x="26" y="272"/>
                  </a:cubicBezTo>
                  <a:cubicBezTo>
                    <a:pt x="9" y="255"/>
                    <a:pt x="0" y="231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9" y="44"/>
                    <a:pt x="26" y="27"/>
                  </a:cubicBezTo>
                  <a:cubicBezTo>
                    <a:pt x="44" y="9"/>
                    <a:pt x="67" y="0"/>
                    <a:pt x="95" y="0"/>
                  </a:cubicBezTo>
                  <a:cubicBezTo>
                    <a:pt x="123" y="0"/>
                    <a:pt x="147" y="9"/>
                    <a:pt x="164" y="26"/>
                  </a:cubicBezTo>
                  <a:cubicBezTo>
                    <a:pt x="181" y="44"/>
                    <a:pt x="190" y="67"/>
                    <a:pt x="190" y="95"/>
                  </a:cubicBezTo>
                  <a:lnTo>
                    <a:pt x="190" y="203"/>
                  </a:lnTo>
                  <a:close/>
                  <a:moveTo>
                    <a:pt x="147" y="91"/>
                  </a:moveTo>
                  <a:cubicBezTo>
                    <a:pt x="147" y="58"/>
                    <a:pt x="128" y="39"/>
                    <a:pt x="95" y="39"/>
                  </a:cubicBezTo>
                  <a:cubicBezTo>
                    <a:pt x="62" y="39"/>
                    <a:pt x="43" y="58"/>
                    <a:pt x="43" y="91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7" y="240"/>
                    <a:pt x="147" y="207"/>
                  </a:cubicBezTo>
                  <a:lnTo>
                    <a:pt x="147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95"/>
            <p:cNvSpPr>
              <a:spLocks/>
            </p:cNvSpPr>
            <p:nvPr userDrawn="1"/>
          </p:nvSpPr>
          <p:spPr bwMode="gray">
            <a:xfrm>
              <a:off x="-1620837" y="-6370638"/>
              <a:ext cx="420688" cy="1119188"/>
            </a:xfrm>
            <a:custGeom>
              <a:avLst/>
              <a:gdLst>
                <a:gd name="T0" fmla="*/ 70 w 112"/>
                <a:gd name="T1" fmla="*/ 54 h 298"/>
                <a:gd name="T2" fmla="*/ 33 w 112"/>
                <a:gd name="T3" fmla="*/ 76 h 298"/>
                <a:gd name="T4" fmla="*/ 21 w 112"/>
                <a:gd name="T5" fmla="*/ 79 h 298"/>
                <a:gd name="T6" fmla="*/ 0 w 112"/>
                <a:gd name="T7" fmla="*/ 59 h 298"/>
                <a:gd name="T8" fmla="*/ 11 w 112"/>
                <a:gd name="T9" fmla="*/ 41 h 298"/>
                <a:gd name="T10" fmla="*/ 76 w 112"/>
                <a:gd name="T11" fmla="*/ 3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7 h 298"/>
                <a:gd name="T18" fmla="*/ 91 w 112"/>
                <a:gd name="T19" fmla="*/ 298 h 298"/>
                <a:gd name="T20" fmla="*/ 70 w 112"/>
                <a:gd name="T21" fmla="*/ 277 h 298"/>
                <a:gd name="T22" fmla="*/ 70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70" y="54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29" y="78"/>
                    <a:pt x="24" y="79"/>
                    <a:pt x="21" y="79"/>
                  </a:cubicBezTo>
                  <a:cubicBezTo>
                    <a:pt x="9" y="79"/>
                    <a:pt x="0" y="70"/>
                    <a:pt x="0" y="59"/>
                  </a:cubicBezTo>
                  <a:cubicBezTo>
                    <a:pt x="0" y="52"/>
                    <a:pt x="4" y="45"/>
                    <a:pt x="11" y="41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0" y="1"/>
                    <a:pt x="84" y="0"/>
                    <a:pt x="88" y="0"/>
                  </a:cubicBezTo>
                  <a:cubicBezTo>
                    <a:pt x="102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3" y="298"/>
                    <a:pt x="91" y="298"/>
                  </a:cubicBezTo>
                  <a:cubicBezTo>
                    <a:pt x="79" y="298"/>
                    <a:pt x="70" y="289"/>
                    <a:pt x="70" y="277"/>
                  </a:cubicBezTo>
                  <a:lnTo>
                    <a:pt x="7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96"/>
            <p:cNvSpPr>
              <a:spLocks/>
            </p:cNvSpPr>
            <p:nvPr userDrawn="1"/>
          </p:nvSpPr>
          <p:spPr bwMode="gray">
            <a:xfrm>
              <a:off x="-2571750" y="-4946651"/>
              <a:ext cx="420688" cy="1122363"/>
            </a:xfrm>
            <a:custGeom>
              <a:avLst/>
              <a:gdLst>
                <a:gd name="T0" fmla="*/ 70 w 112"/>
                <a:gd name="T1" fmla="*/ 55 h 299"/>
                <a:gd name="T2" fmla="*/ 32 w 112"/>
                <a:gd name="T3" fmla="*/ 76 h 299"/>
                <a:gd name="T4" fmla="*/ 20 w 112"/>
                <a:gd name="T5" fmla="*/ 80 h 299"/>
                <a:gd name="T6" fmla="*/ 0 w 112"/>
                <a:gd name="T7" fmla="*/ 60 h 299"/>
                <a:gd name="T8" fmla="*/ 11 w 112"/>
                <a:gd name="T9" fmla="*/ 41 h 299"/>
                <a:gd name="T10" fmla="*/ 76 w 112"/>
                <a:gd name="T11" fmla="*/ 4 h 299"/>
                <a:gd name="T12" fmla="*/ 88 w 112"/>
                <a:gd name="T13" fmla="*/ 0 h 299"/>
                <a:gd name="T14" fmla="*/ 112 w 112"/>
                <a:gd name="T15" fmla="*/ 24 h 299"/>
                <a:gd name="T16" fmla="*/ 112 w 112"/>
                <a:gd name="T17" fmla="*/ 277 h 299"/>
                <a:gd name="T18" fmla="*/ 91 w 112"/>
                <a:gd name="T19" fmla="*/ 299 h 299"/>
                <a:gd name="T20" fmla="*/ 70 w 112"/>
                <a:gd name="T21" fmla="*/ 277 h 299"/>
                <a:gd name="T22" fmla="*/ 70 w 112"/>
                <a:gd name="T23" fmla="*/ 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9">
                  <a:moveTo>
                    <a:pt x="70" y="55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29" y="78"/>
                    <a:pt x="24" y="80"/>
                    <a:pt x="20" y="80"/>
                  </a:cubicBezTo>
                  <a:cubicBezTo>
                    <a:pt x="9" y="80"/>
                    <a:pt x="0" y="71"/>
                    <a:pt x="0" y="60"/>
                  </a:cubicBezTo>
                  <a:cubicBezTo>
                    <a:pt x="0" y="52"/>
                    <a:pt x="4" y="46"/>
                    <a:pt x="11" y="4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0" y="2"/>
                    <a:pt x="84" y="0"/>
                    <a:pt x="88" y="0"/>
                  </a:cubicBezTo>
                  <a:cubicBezTo>
                    <a:pt x="101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3" y="299"/>
                    <a:pt x="91" y="299"/>
                  </a:cubicBezTo>
                  <a:cubicBezTo>
                    <a:pt x="79" y="299"/>
                    <a:pt x="70" y="289"/>
                    <a:pt x="70" y="277"/>
                  </a:cubicBezTo>
                  <a:lnTo>
                    <a:pt x="70" y="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97"/>
            <p:cNvSpPr>
              <a:spLocks noEditPoints="1"/>
            </p:cNvSpPr>
            <p:nvPr userDrawn="1"/>
          </p:nvSpPr>
          <p:spPr bwMode="gray">
            <a:xfrm>
              <a:off x="-1797050" y="-4946651"/>
              <a:ext cx="712788" cy="1122363"/>
            </a:xfrm>
            <a:custGeom>
              <a:avLst/>
              <a:gdLst>
                <a:gd name="T0" fmla="*/ 190 w 190"/>
                <a:gd name="T1" fmla="*/ 204 h 299"/>
                <a:gd name="T2" fmla="*/ 164 w 190"/>
                <a:gd name="T3" fmla="*/ 272 h 299"/>
                <a:gd name="T4" fmla="*/ 95 w 190"/>
                <a:gd name="T5" fmla="*/ 299 h 299"/>
                <a:gd name="T6" fmla="*/ 26 w 190"/>
                <a:gd name="T7" fmla="*/ 272 h 299"/>
                <a:gd name="T8" fmla="*/ 0 w 190"/>
                <a:gd name="T9" fmla="*/ 204 h 299"/>
                <a:gd name="T10" fmla="*/ 0 w 190"/>
                <a:gd name="T11" fmla="*/ 96 h 299"/>
                <a:gd name="T12" fmla="*/ 26 w 190"/>
                <a:gd name="T13" fmla="*/ 27 h 299"/>
                <a:gd name="T14" fmla="*/ 95 w 190"/>
                <a:gd name="T15" fmla="*/ 0 h 299"/>
                <a:gd name="T16" fmla="*/ 164 w 190"/>
                <a:gd name="T17" fmla="*/ 27 h 299"/>
                <a:gd name="T18" fmla="*/ 190 w 190"/>
                <a:gd name="T19" fmla="*/ 96 h 299"/>
                <a:gd name="T20" fmla="*/ 190 w 190"/>
                <a:gd name="T21" fmla="*/ 204 h 299"/>
                <a:gd name="T22" fmla="*/ 148 w 190"/>
                <a:gd name="T23" fmla="*/ 92 h 299"/>
                <a:gd name="T24" fmla="*/ 95 w 190"/>
                <a:gd name="T25" fmla="*/ 40 h 299"/>
                <a:gd name="T26" fmla="*/ 43 w 190"/>
                <a:gd name="T27" fmla="*/ 92 h 299"/>
                <a:gd name="T28" fmla="*/ 43 w 190"/>
                <a:gd name="T29" fmla="*/ 207 h 299"/>
                <a:gd name="T30" fmla="*/ 95 w 190"/>
                <a:gd name="T31" fmla="*/ 259 h 299"/>
                <a:gd name="T32" fmla="*/ 148 w 190"/>
                <a:gd name="T33" fmla="*/ 207 h 299"/>
                <a:gd name="T34" fmla="*/ 148 w 190"/>
                <a:gd name="T35" fmla="*/ 9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9">
                  <a:moveTo>
                    <a:pt x="190" y="204"/>
                  </a:moveTo>
                  <a:cubicBezTo>
                    <a:pt x="190" y="231"/>
                    <a:pt x="181" y="255"/>
                    <a:pt x="164" y="272"/>
                  </a:cubicBezTo>
                  <a:cubicBezTo>
                    <a:pt x="147" y="290"/>
                    <a:pt x="123" y="299"/>
                    <a:pt x="95" y="299"/>
                  </a:cubicBezTo>
                  <a:cubicBezTo>
                    <a:pt x="67" y="299"/>
                    <a:pt x="44" y="290"/>
                    <a:pt x="26" y="272"/>
                  </a:cubicBezTo>
                  <a:cubicBezTo>
                    <a:pt x="9" y="255"/>
                    <a:pt x="0" y="231"/>
                    <a:pt x="0" y="20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67"/>
                    <a:pt x="9" y="44"/>
                    <a:pt x="26" y="27"/>
                  </a:cubicBezTo>
                  <a:cubicBezTo>
                    <a:pt x="44" y="10"/>
                    <a:pt x="67" y="0"/>
                    <a:pt x="95" y="0"/>
                  </a:cubicBezTo>
                  <a:cubicBezTo>
                    <a:pt x="123" y="0"/>
                    <a:pt x="147" y="10"/>
                    <a:pt x="164" y="27"/>
                  </a:cubicBezTo>
                  <a:cubicBezTo>
                    <a:pt x="181" y="44"/>
                    <a:pt x="190" y="67"/>
                    <a:pt x="190" y="96"/>
                  </a:cubicBezTo>
                  <a:lnTo>
                    <a:pt x="190" y="204"/>
                  </a:lnTo>
                  <a:close/>
                  <a:moveTo>
                    <a:pt x="148" y="92"/>
                  </a:moveTo>
                  <a:cubicBezTo>
                    <a:pt x="148" y="58"/>
                    <a:pt x="128" y="40"/>
                    <a:pt x="95" y="40"/>
                  </a:cubicBezTo>
                  <a:cubicBezTo>
                    <a:pt x="62" y="40"/>
                    <a:pt x="43" y="58"/>
                    <a:pt x="43" y="92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8" y="240"/>
                    <a:pt x="148" y="207"/>
                  </a:cubicBezTo>
                  <a:lnTo>
                    <a:pt x="148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98"/>
            <p:cNvSpPr>
              <a:spLocks noEditPoints="1"/>
            </p:cNvSpPr>
            <p:nvPr userDrawn="1"/>
          </p:nvSpPr>
          <p:spPr bwMode="gray">
            <a:xfrm>
              <a:off x="-2508250" y="-3519488"/>
              <a:ext cx="714375" cy="1119188"/>
            </a:xfrm>
            <a:custGeom>
              <a:avLst/>
              <a:gdLst>
                <a:gd name="T0" fmla="*/ 190 w 190"/>
                <a:gd name="T1" fmla="*/ 203 h 298"/>
                <a:gd name="T2" fmla="*/ 164 w 190"/>
                <a:gd name="T3" fmla="*/ 272 h 298"/>
                <a:gd name="T4" fmla="*/ 95 w 190"/>
                <a:gd name="T5" fmla="*/ 298 h 298"/>
                <a:gd name="T6" fmla="*/ 26 w 190"/>
                <a:gd name="T7" fmla="*/ 272 h 298"/>
                <a:gd name="T8" fmla="*/ 0 w 190"/>
                <a:gd name="T9" fmla="*/ 203 h 298"/>
                <a:gd name="T10" fmla="*/ 0 w 190"/>
                <a:gd name="T11" fmla="*/ 95 h 298"/>
                <a:gd name="T12" fmla="*/ 26 w 190"/>
                <a:gd name="T13" fmla="*/ 26 h 298"/>
                <a:gd name="T14" fmla="*/ 95 w 190"/>
                <a:gd name="T15" fmla="*/ 0 h 298"/>
                <a:gd name="T16" fmla="*/ 164 w 190"/>
                <a:gd name="T17" fmla="*/ 26 h 298"/>
                <a:gd name="T18" fmla="*/ 190 w 190"/>
                <a:gd name="T19" fmla="*/ 95 h 298"/>
                <a:gd name="T20" fmla="*/ 190 w 190"/>
                <a:gd name="T21" fmla="*/ 203 h 298"/>
                <a:gd name="T22" fmla="*/ 147 w 190"/>
                <a:gd name="T23" fmla="*/ 91 h 298"/>
                <a:gd name="T24" fmla="*/ 95 w 190"/>
                <a:gd name="T25" fmla="*/ 39 h 298"/>
                <a:gd name="T26" fmla="*/ 43 w 190"/>
                <a:gd name="T27" fmla="*/ 91 h 298"/>
                <a:gd name="T28" fmla="*/ 43 w 190"/>
                <a:gd name="T29" fmla="*/ 207 h 298"/>
                <a:gd name="T30" fmla="*/ 95 w 190"/>
                <a:gd name="T31" fmla="*/ 259 h 298"/>
                <a:gd name="T32" fmla="*/ 147 w 190"/>
                <a:gd name="T33" fmla="*/ 207 h 298"/>
                <a:gd name="T34" fmla="*/ 147 w 190"/>
                <a:gd name="T35" fmla="*/ 9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98">
                  <a:moveTo>
                    <a:pt x="190" y="203"/>
                  </a:moveTo>
                  <a:cubicBezTo>
                    <a:pt x="190" y="231"/>
                    <a:pt x="181" y="255"/>
                    <a:pt x="164" y="272"/>
                  </a:cubicBezTo>
                  <a:cubicBezTo>
                    <a:pt x="147" y="289"/>
                    <a:pt x="123" y="298"/>
                    <a:pt x="95" y="298"/>
                  </a:cubicBezTo>
                  <a:cubicBezTo>
                    <a:pt x="67" y="298"/>
                    <a:pt x="44" y="289"/>
                    <a:pt x="26" y="272"/>
                  </a:cubicBezTo>
                  <a:cubicBezTo>
                    <a:pt x="9" y="255"/>
                    <a:pt x="0" y="231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9" y="43"/>
                    <a:pt x="26" y="26"/>
                  </a:cubicBezTo>
                  <a:cubicBezTo>
                    <a:pt x="44" y="9"/>
                    <a:pt x="67" y="0"/>
                    <a:pt x="95" y="0"/>
                  </a:cubicBezTo>
                  <a:cubicBezTo>
                    <a:pt x="123" y="0"/>
                    <a:pt x="147" y="9"/>
                    <a:pt x="164" y="26"/>
                  </a:cubicBezTo>
                  <a:cubicBezTo>
                    <a:pt x="181" y="43"/>
                    <a:pt x="190" y="67"/>
                    <a:pt x="190" y="95"/>
                  </a:cubicBezTo>
                  <a:lnTo>
                    <a:pt x="190" y="203"/>
                  </a:lnTo>
                  <a:close/>
                  <a:moveTo>
                    <a:pt x="147" y="91"/>
                  </a:moveTo>
                  <a:cubicBezTo>
                    <a:pt x="147" y="58"/>
                    <a:pt x="128" y="39"/>
                    <a:pt x="95" y="39"/>
                  </a:cubicBezTo>
                  <a:cubicBezTo>
                    <a:pt x="62" y="39"/>
                    <a:pt x="43" y="58"/>
                    <a:pt x="43" y="91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3" y="240"/>
                    <a:pt x="62" y="259"/>
                    <a:pt x="95" y="259"/>
                  </a:cubicBezTo>
                  <a:cubicBezTo>
                    <a:pt x="128" y="259"/>
                    <a:pt x="147" y="240"/>
                    <a:pt x="147" y="207"/>
                  </a:cubicBezTo>
                  <a:lnTo>
                    <a:pt x="147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99"/>
            <p:cNvSpPr>
              <a:spLocks/>
            </p:cNvSpPr>
            <p:nvPr userDrawn="1"/>
          </p:nvSpPr>
          <p:spPr bwMode="gray">
            <a:xfrm>
              <a:off x="-1560512" y="-3519488"/>
              <a:ext cx="420688" cy="1119188"/>
            </a:xfrm>
            <a:custGeom>
              <a:avLst/>
              <a:gdLst>
                <a:gd name="T0" fmla="*/ 70 w 112"/>
                <a:gd name="T1" fmla="*/ 54 h 298"/>
                <a:gd name="T2" fmla="*/ 32 w 112"/>
                <a:gd name="T3" fmla="*/ 76 h 298"/>
                <a:gd name="T4" fmla="*/ 21 w 112"/>
                <a:gd name="T5" fmla="*/ 79 h 298"/>
                <a:gd name="T6" fmla="*/ 0 w 112"/>
                <a:gd name="T7" fmla="*/ 59 h 298"/>
                <a:gd name="T8" fmla="*/ 11 w 112"/>
                <a:gd name="T9" fmla="*/ 41 h 298"/>
                <a:gd name="T10" fmla="*/ 76 w 112"/>
                <a:gd name="T11" fmla="*/ 3 h 298"/>
                <a:gd name="T12" fmla="*/ 88 w 112"/>
                <a:gd name="T13" fmla="*/ 0 h 298"/>
                <a:gd name="T14" fmla="*/ 112 w 112"/>
                <a:gd name="T15" fmla="*/ 24 h 298"/>
                <a:gd name="T16" fmla="*/ 112 w 112"/>
                <a:gd name="T17" fmla="*/ 277 h 298"/>
                <a:gd name="T18" fmla="*/ 91 w 112"/>
                <a:gd name="T19" fmla="*/ 298 h 298"/>
                <a:gd name="T20" fmla="*/ 70 w 112"/>
                <a:gd name="T21" fmla="*/ 277 h 298"/>
                <a:gd name="T22" fmla="*/ 70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70" y="54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29" y="78"/>
                    <a:pt x="24" y="79"/>
                    <a:pt x="21" y="79"/>
                  </a:cubicBezTo>
                  <a:cubicBezTo>
                    <a:pt x="9" y="79"/>
                    <a:pt x="0" y="70"/>
                    <a:pt x="0" y="59"/>
                  </a:cubicBezTo>
                  <a:cubicBezTo>
                    <a:pt x="0" y="52"/>
                    <a:pt x="4" y="45"/>
                    <a:pt x="11" y="41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0" y="1"/>
                    <a:pt x="84" y="0"/>
                    <a:pt x="88" y="0"/>
                  </a:cubicBezTo>
                  <a:cubicBezTo>
                    <a:pt x="102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3" y="298"/>
                    <a:pt x="91" y="298"/>
                  </a:cubicBezTo>
                  <a:cubicBezTo>
                    <a:pt x="79" y="298"/>
                    <a:pt x="70" y="289"/>
                    <a:pt x="70" y="277"/>
                  </a:cubicBezTo>
                  <a:lnTo>
                    <a:pt x="7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00"/>
            <p:cNvSpPr>
              <a:spLocks/>
            </p:cNvSpPr>
            <p:nvPr userDrawn="1"/>
          </p:nvSpPr>
          <p:spPr bwMode="gray">
            <a:xfrm>
              <a:off x="-850900" y="-3519488"/>
              <a:ext cx="420688" cy="1119188"/>
            </a:xfrm>
            <a:custGeom>
              <a:avLst/>
              <a:gdLst>
                <a:gd name="T0" fmla="*/ 70 w 112"/>
                <a:gd name="T1" fmla="*/ 54 h 298"/>
                <a:gd name="T2" fmla="*/ 33 w 112"/>
                <a:gd name="T3" fmla="*/ 76 h 298"/>
                <a:gd name="T4" fmla="*/ 21 w 112"/>
                <a:gd name="T5" fmla="*/ 79 h 298"/>
                <a:gd name="T6" fmla="*/ 0 w 112"/>
                <a:gd name="T7" fmla="*/ 59 h 298"/>
                <a:gd name="T8" fmla="*/ 11 w 112"/>
                <a:gd name="T9" fmla="*/ 41 h 298"/>
                <a:gd name="T10" fmla="*/ 77 w 112"/>
                <a:gd name="T11" fmla="*/ 3 h 298"/>
                <a:gd name="T12" fmla="*/ 89 w 112"/>
                <a:gd name="T13" fmla="*/ 0 h 298"/>
                <a:gd name="T14" fmla="*/ 112 w 112"/>
                <a:gd name="T15" fmla="*/ 24 h 298"/>
                <a:gd name="T16" fmla="*/ 112 w 112"/>
                <a:gd name="T17" fmla="*/ 277 h 298"/>
                <a:gd name="T18" fmla="*/ 91 w 112"/>
                <a:gd name="T19" fmla="*/ 298 h 298"/>
                <a:gd name="T20" fmla="*/ 70 w 112"/>
                <a:gd name="T21" fmla="*/ 277 h 298"/>
                <a:gd name="T22" fmla="*/ 70 w 112"/>
                <a:gd name="T23" fmla="*/ 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98">
                  <a:moveTo>
                    <a:pt x="70" y="54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29" y="78"/>
                    <a:pt x="24" y="79"/>
                    <a:pt x="21" y="79"/>
                  </a:cubicBezTo>
                  <a:cubicBezTo>
                    <a:pt x="9" y="79"/>
                    <a:pt x="0" y="70"/>
                    <a:pt x="0" y="59"/>
                  </a:cubicBezTo>
                  <a:cubicBezTo>
                    <a:pt x="0" y="52"/>
                    <a:pt x="4" y="45"/>
                    <a:pt x="11" y="41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80" y="1"/>
                    <a:pt x="84" y="0"/>
                    <a:pt x="89" y="0"/>
                  </a:cubicBezTo>
                  <a:cubicBezTo>
                    <a:pt x="102" y="0"/>
                    <a:pt x="112" y="11"/>
                    <a:pt x="112" y="24"/>
                  </a:cubicBezTo>
                  <a:cubicBezTo>
                    <a:pt x="112" y="277"/>
                    <a:pt x="112" y="277"/>
                    <a:pt x="112" y="277"/>
                  </a:cubicBezTo>
                  <a:cubicBezTo>
                    <a:pt x="112" y="289"/>
                    <a:pt x="103" y="298"/>
                    <a:pt x="91" y="298"/>
                  </a:cubicBezTo>
                  <a:cubicBezTo>
                    <a:pt x="79" y="298"/>
                    <a:pt x="70" y="289"/>
                    <a:pt x="70" y="277"/>
                  </a:cubicBezTo>
                  <a:lnTo>
                    <a:pt x="7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101"/>
            <p:cNvSpPr>
              <a:spLocks noEditPoints="1"/>
            </p:cNvSpPr>
            <p:nvPr userDrawn="1"/>
          </p:nvSpPr>
          <p:spPr bwMode="gray">
            <a:xfrm>
              <a:off x="-73025" y="-3519488"/>
              <a:ext cx="709613" cy="1119188"/>
            </a:xfrm>
            <a:custGeom>
              <a:avLst/>
              <a:gdLst>
                <a:gd name="T0" fmla="*/ 189 w 189"/>
                <a:gd name="T1" fmla="*/ 203 h 298"/>
                <a:gd name="T2" fmla="*/ 163 w 189"/>
                <a:gd name="T3" fmla="*/ 272 h 298"/>
                <a:gd name="T4" fmla="*/ 94 w 189"/>
                <a:gd name="T5" fmla="*/ 298 h 298"/>
                <a:gd name="T6" fmla="*/ 26 w 189"/>
                <a:gd name="T7" fmla="*/ 272 h 298"/>
                <a:gd name="T8" fmla="*/ 0 w 189"/>
                <a:gd name="T9" fmla="*/ 203 h 298"/>
                <a:gd name="T10" fmla="*/ 0 w 189"/>
                <a:gd name="T11" fmla="*/ 95 h 298"/>
                <a:gd name="T12" fmla="*/ 26 w 189"/>
                <a:gd name="T13" fmla="*/ 26 h 298"/>
                <a:gd name="T14" fmla="*/ 94 w 189"/>
                <a:gd name="T15" fmla="*/ 0 h 298"/>
                <a:gd name="T16" fmla="*/ 163 w 189"/>
                <a:gd name="T17" fmla="*/ 26 h 298"/>
                <a:gd name="T18" fmla="*/ 189 w 189"/>
                <a:gd name="T19" fmla="*/ 95 h 298"/>
                <a:gd name="T20" fmla="*/ 189 w 189"/>
                <a:gd name="T21" fmla="*/ 203 h 298"/>
                <a:gd name="T22" fmla="*/ 147 w 189"/>
                <a:gd name="T23" fmla="*/ 91 h 298"/>
                <a:gd name="T24" fmla="*/ 94 w 189"/>
                <a:gd name="T25" fmla="*/ 39 h 298"/>
                <a:gd name="T26" fmla="*/ 42 w 189"/>
                <a:gd name="T27" fmla="*/ 91 h 298"/>
                <a:gd name="T28" fmla="*/ 42 w 189"/>
                <a:gd name="T29" fmla="*/ 207 h 298"/>
                <a:gd name="T30" fmla="*/ 94 w 189"/>
                <a:gd name="T31" fmla="*/ 259 h 298"/>
                <a:gd name="T32" fmla="*/ 147 w 189"/>
                <a:gd name="T33" fmla="*/ 207 h 298"/>
                <a:gd name="T34" fmla="*/ 147 w 189"/>
                <a:gd name="T35" fmla="*/ 9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298">
                  <a:moveTo>
                    <a:pt x="189" y="203"/>
                  </a:moveTo>
                  <a:cubicBezTo>
                    <a:pt x="189" y="231"/>
                    <a:pt x="180" y="255"/>
                    <a:pt x="163" y="272"/>
                  </a:cubicBezTo>
                  <a:cubicBezTo>
                    <a:pt x="146" y="289"/>
                    <a:pt x="122" y="298"/>
                    <a:pt x="94" y="298"/>
                  </a:cubicBezTo>
                  <a:cubicBezTo>
                    <a:pt x="67" y="298"/>
                    <a:pt x="43" y="289"/>
                    <a:pt x="26" y="272"/>
                  </a:cubicBezTo>
                  <a:cubicBezTo>
                    <a:pt x="9" y="255"/>
                    <a:pt x="0" y="231"/>
                    <a:pt x="0" y="20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7"/>
                    <a:pt x="9" y="43"/>
                    <a:pt x="26" y="26"/>
                  </a:cubicBezTo>
                  <a:cubicBezTo>
                    <a:pt x="43" y="9"/>
                    <a:pt x="67" y="0"/>
                    <a:pt x="94" y="0"/>
                  </a:cubicBezTo>
                  <a:cubicBezTo>
                    <a:pt x="122" y="0"/>
                    <a:pt x="146" y="9"/>
                    <a:pt x="163" y="26"/>
                  </a:cubicBezTo>
                  <a:cubicBezTo>
                    <a:pt x="180" y="43"/>
                    <a:pt x="189" y="67"/>
                    <a:pt x="189" y="95"/>
                  </a:cubicBezTo>
                  <a:lnTo>
                    <a:pt x="189" y="203"/>
                  </a:lnTo>
                  <a:close/>
                  <a:moveTo>
                    <a:pt x="147" y="91"/>
                  </a:moveTo>
                  <a:cubicBezTo>
                    <a:pt x="147" y="58"/>
                    <a:pt x="127" y="39"/>
                    <a:pt x="94" y="39"/>
                  </a:cubicBezTo>
                  <a:cubicBezTo>
                    <a:pt x="61" y="39"/>
                    <a:pt x="42" y="58"/>
                    <a:pt x="42" y="91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2" y="240"/>
                    <a:pt x="61" y="259"/>
                    <a:pt x="94" y="259"/>
                  </a:cubicBezTo>
                  <a:cubicBezTo>
                    <a:pt x="127" y="259"/>
                    <a:pt x="147" y="240"/>
                    <a:pt x="147" y="207"/>
                  </a:cubicBezTo>
                  <a:lnTo>
                    <a:pt x="147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102"/>
            <p:cNvSpPr>
              <a:spLocks/>
            </p:cNvSpPr>
            <p:nvPr userDrawn="1"/>
          </p:nvSpPr>
          <p:spPr bwMode="gray">
            <a:xfrm>
              <a:off x="2495550" y="-4135438"/>
              <a:ext cx="1890713" cy="1889125"/>
            </a:xfrm>
            <a:custGeom>
              <a:avLst/>
              <a:gdLst>
                <a:gd name="T0" fmla="*/ 419 w 503"/>
                <a:gd name="T1" fmla="*/ 503 h 503"/>
                <a:gd name="T2" fmla="*/ 359 w 503"/>
                <a:gd name="T3" fmla="*/ 479 h 503"/>
                <a:gd name="T4" fmla="*/ 0 w 503"/>
                <a:gd name="T5" fmla="*/ 119 h 503"/>
                <a:gd name="T6" fmla="*/ 24 w 503"/>
                <a:gd name="T7" fmla="*/ 95 h 503"/>
                <a:gd name="T8" fmla="*/ 384 w 503"/>
                <a:gd name="T9" fmla="*/ 454 h 503"/>
                <a:gd name="T10" fmla="*/ 454 w 503"/>
                <a:gd name="T11" fmla="*/ 454 h 503"/>
                <a:gd name="T12" fmla="*/ 469 w 503"/>
                <a:gd name="T13" fmla="*/ 419 h 503"/>
                <a:gd name="T14" fmla="*/ 454 w 503"/>
                <a:gd name="T15" fmla="*/ 384 h 503"/>
                <a:gd name="T16" fmla="*/ 95 w 503"/>
                <a:gd name="T17" fmla="*/ 25 h 503"/>
                <a:gd name="T18" fmla="*/ 119 w 503"/>
                <a:gd name="T19" fmla="*/ 0 h 503"/>
                <a:gd name="T20" fmla="*/ 478 w 503"/>
                <a:gd name="T21" fmla="*/ 360 h 503"/>
                <a:gd name="T22" fmla="*/ 503 w 503"/>
                <a:gd name="T23" fmla="*/ 419 h 503"/>
                <a:gd name="T24" fmla="*/ 478 w 503"/>
                <a:gd name="T25" fmla="*/ 479 h 503"/>
                <a:gd name="T26" fmla="*/ 419 w 503"/>
                <a:gd name="T2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" h="503">
                  <a:moveTo>
                    <a:pt x="419" y="503"/>
                  </a:moveTo>
                  <a:cubicBezTo>
                    <a:pt x="397" y="503"/>
                    <a:pt x="376" y="495"/>
                    <a:pt x="359" y="47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84" y="454"/>
                    <a:pt x="384" y="454"/>
                    <a:pt x="384" y="454"/>
                  </a:cubicBezTo>
                  <a:cubicBezTo>
                    <a:pt x="403" y="474"/>
                    <a:pt x="435" y="474"/>
                    <a:pt x="454" y="454"/>
                  </a:cubicBezTo>
                  <a:cubicBezTo>
                    <a:pt x="463" y="445"/>
                    <a:pt x="469" y="433"/>
                    <a:pt x="469" y="419"/>
                  </a:cubicBezTo>
                  <a:cubicBezTo>
                    <a:pt x="469" y="406"/>
                    <a:pt x="463" y="393"/>
                    <a:pt x="454" y="38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478" y="360"/>
                    <a:pt x="478" y="360"/>
                    <a:pt x="478" y="360"/>
                  </a:cubicBezTo>
                  <a:cubicBezTo>
                    <a:pt x="494" y="376"/>
                    <a:pt x="503" y="397"/>
                    <a:pt x="503" y="419"/>
                  </a:cubicBezTo>
                  <a:cubicBezTo>
                    <a:pt x="503" y="442"/>
                    <a:pt x="494" y="463"/>
                    <a:pt x="478" y="479"/>
                  </a:cubicBezTo>
                  <a:cubicBezTo>
                    <a:pt x="462" y="495"/>
                    <a:pt x="440" y="503"/>
                    <a:pt x="419" y="50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03"/>
            <p:cNvSpPr>
              <a:spLocks/>
            </p:cNvSpPr>
            <p:nvPr userDrawn="1"/>
          </p:nvSpPr>
          <p:spPr bwMode="gray">
            <a:xfrm>
              <a:off x="1582738" y="-3384551"/>
              <a:ext cx="420688" cy="984250"/>
            </a:xfrm>
            <a:custGeom>
              <a:avLst/>
              <a:gdLst>
                <a:gd name="T0" fmla="*/ 0 w 112"/>
                <a:gd name="T1" fmla="*/ 22 h 262"/>
                <a:gd name="T2" fmla="*/ 0 w 112"/>
                <a:gd name="T3" fmla="*/ 23 h 262"/>
                <a:gd name="T4" fmla="*/ 20 w 112"/>
                <a:gd name="T5" fmla="*/ 43 h 262"/>
                <a:gd name="T6" fmla="*/ 32 w 112"/>
                <a:gd name="T7" fmla="*/ 40 h 262"/>
                <a:gd name="T8" fmla="*/ 69 w 112"/>
                <a:gd name="T9" fmla="*/ 18 h 262"/>
                <a:gd name="T10" fmla="*/ 69 w 112"/>
                <a:gd name="T11" fmla="*/ 241 h 262"/>
                <a:gd name="T12" fmla="*/ 91 w 112"/>
                <a:gd name="T13" fmla="*/ 262 h 262"/>
                <a:gd name="T14" fmla="*/ 112 w 112"/>
                <a:gd name="T15" fmla="*/ 241 h 262"/>
                <a:gd name="T16" fmla="*/ 112 w 112"/>
                <a:gd name="T17" fmla="*/ 0 h 262"/>
                <a:gd name="T18" fmla="*/ 0 w 112"/>
                <a:gd name="T19" fmla="*/ 2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2">
                  <a:moveTo>
                    <a:pt x="0" y="22"/>
                  </a:moveTo>
                  <a:cubicBezTo>
                    <a:pt x="0" y="22"/>
                    <a:pt x="0" y="23"/>
                    <a:pt x="0" y="23"/>
                  </a:cubicBezTo>
                  <a:cubicBezTo>
                    <a:pt x="0" y="34"/>
                    <a:pt x="9" y="43"/>
                    <a:pt x="20" y="43"/>
                  </a:cubicBezTo>
                  <a:cubicBezTo>
                    <a:pt x="24" y="43"/>
                    <a:pt x="29" y="42"/>
                    <a:pt x="32" y="40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53"/>
                    <a:pt x="79" y="262"/>
                    <a:pt x="91" y="262"/>
                  </a:cubicBezTo>
                  <a:cubicBezTo>
                    <a:pt x="102" y="262"/>
                    <a:pt x="112" y="253"/>
                    <a:pt x="112" y="2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6" y="11"/>
                    <a:pt x="39" y="19"/>
                    <a:pt x="0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04"/>
            <p:cNvSpPr>
              <a:spLocks/>
            </p:cNvSpPr>
            <p:nvPr userDrawn="1"/>
          </p:nvSpPr>
          <p:spPr bwMode="gray">
            <a:xfrm>
              <a:off x="873125" y="-3368676"/>
              <a:ext cx="420688" cy="968375"/>
            </a:xfrm>
            <a:custGeom>
              <a:avLst/>
              <a:gdLst>
                <a:gd name="T0" fmla="*/ 11 w 112"/>
                <a:gd name="T1" fmla="*/ 0 h 258"/>
                <a:gd name="T2" fmla="*/ 10 w 112"/>
                <a:gd name="T3" fmla="*/ 1 h 258"/>
                <a:gd name="T4" fmla="*/ 0 w 112"/>
                <a:gd name="T5" fmla="*/ 19 h 258"/>
                <a:gd name="T6" fmla="*/ 20 w 112"/>
                <a:gd name="T7" fmla="*/ 39 h 258"/>
                <a:gd name="T8" fmla="*/ 32 w 112"/>
                <a:gd name="T9" fmla="*/ 36 h 258"/>
                <a:gd name="T10" fmla="*/ 69 w 112"/>
                <a:gd name="T11" fmla="*/ 14 h 258"/>
                <a:gd name="T12" fmla="*/ 69 w 112"/>
                <a:gd name="T13" fmla="*/ 237 h 258"/>
                <a:gd name="T14" fmla="*/ 91 w 112"/>
                <a:gd name="T15" fmla="*/ 258 h 258"/>
                <a:gd name="T16" fmla="*/ 112 w 112"/>
                <a:gd name="T17" fmla="*/ 237 h 258"/>
                <a:gd name="T18" fmla="*/ 112 w 112"/>
                <a:gd name="T19" fmla="*/ 18 h 258"/>
                <a:gd name="T20" fmla="*/ 11 w 112"/>
                <a:gd name="T2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58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3" y="5"/>
                    <a:pt x="0" y="12"/>
                    <a:pt x="0" y="19"/>
                  </a:cubicBezTo>
                  <a:cubicBezTo>
                    <a:pt x="0" y="30"/>
                    <a:pt x="8" y="39"/>
                    <a:pt x="20" y="39"/>
                  </a:cubicBezTo>
                  <a:cubicBezTo>
                    <a:pt x="24" y="39"/>
                    <a:pt x="29" y="38"/>
                    <a:pt x="32" y="3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49"/>
                    <a:pt x="79" y="258"/>
                    <a:pt x="91" y="258"/>
                  </a:cubicBezTo>
                  <a:cubicBezTo>
                    <a:pt x="102" y="258"/>
                    <a:pt x="112" y="249"/>
                    <a:pt x="112" y="23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77" y="16"/>
                    <a:pt x="44" y="10"/>
                    <a:pt x="1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05"/>
            <p:cNvSpPr>
              <a:spLocks/>
            </p:cNvSpPr>
            <p:nvPr userDrawn="1"/>
          </p:nvSpPr>
          <p:spPr bwMode="gray">
            <a:xfrm>
              <a:off x="-787400" y="-4943476"/>
              <a:ext cx="698500" cy="1119188"/>
            </a:xfrm>
            <a:custGeom>
              <a:avLst/>
              <a:gdLst>
                <a:gd name="T0" fmla="*/ 148 w 186"/>
                <a:gd name="T1" fmla="*/ 176 h 298"/>
                <a:gd name="T2" fmla="*/ 148 w 186"/>
                <a:gd name="T3" fmla="*/ 206 h 298"/>
                <a:gd name="T4" fmla="*/ 95 w 186"/>
                <a:gd name="T5" fmla="*/ 258 h 298"/>
                <a:gd name="T6" fmla="*/ 43 w 186"/>
                <a:gd name="T7" fmla="*/ 206 h 298"/>
                <a:gd name="T8" fmla="*/ 43 w 186"/>
                <a:gd name="T9" fmla="*/ 91 h 298"/>
                <a:gd name="T10" fmla="*/ 95 w 186"/>
                <a:gd name="T11" fmla="*/ 39 h 298"/>
                <a:gd name="T12" fmla="*/ 96 w 186"/>
                <a:gd name="T13" fmla="*/ 39 h 298"/>
                <a:gd name="T14" fmla="*/ 89 w 186"/>
                <a:gd name="T15" fmla="*/ 0 h 298"/>
                <a:gd name="T16" fmla="*/ 26 w 186"/>
                <a:gd name="T17" fmla="*/ 26 h 298"/>
                <a:gd name="T18" fmla="*/ 0 w 186"/>
                <a:gd name="T19" fmla="*/ 95 h 298"/>
                <a:gd name="T20" fmla="*/ 0 w 186"/>
                <a:gd name="T21" fmla="*/ 203 h 298"/>
                <a:gd name="T22" fmla="*/ 26 w 186"/>
                <a:gd name="T23" fmla="*/ 271 h 298"/>
                <a:gd name="T24" fmla="*/ 95 w 186"/>
                <a:gd name="T25" fmla="*/ 298 h 298"/>
                <a:gd name="T26" fmla="*/ 164 w 186"/>
                <a:gd name="T27" fmla="*/ 271 h 298"/>
                <a:gd name="T28" fmla="*/ 186 w 186"/>
                <a:gd name="T29" fmla="*/ 235 h 298"/>
                <a:gd name="T30" fmla="*/ 148 w 186"/>
                <a:gd name="T31" fmla="*/ 1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98">
                  <a:moveTo>
                    <a:pt x="148" y="176"/>
                  </a:moveTo>
                  <a:cubicBezTo>
                    <a:pt x="148" y="206"/>
                    <a:pt x="148" y="206"/>
                    <a:pt x="148" y="206"/>
                  </a:cubicBezTo>
                  <a:cubicBezTo>
                    <a:pt x="148" y="239"/>
                    <a:pt x="128" y="258"/>
                    <a:pt x="95" y="258"/>
                  </a:cubicBezTo>
                  <a:cubicBezTo>
                    <a:pt x="62" y="258"/>
                    <a:pt x="43" y="239"/>
                    <a:pt x="43" y="206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57"/>
                    <a:pt x="62" y="39"/>
                    <a:pt x="95" y="39"/>
                  </a:cubicBezTo>
                  <a:cubicBezTo>
                    <a:pt x="95" y="39"/>
                    <a:pt x="96" y="39"/>
                    <a:pt x="96" y="39"/>
                  </a:cubicBezTo>
                  <a:cubicBezTo>
                    <a:pt x="93" y="26"/>
                    <a:pt x="91" y="13"/>
                    <a:pt x="89" y="0"/>
                  </a:cubicBezTo>
                  <a:cubicBezTo>
                    <a:pt x="64" y="1"/>
                    <a:pt x="43" y="10"/>
                    <a:pt x="26" y="26"/>
                  </a:cubicBezTo>
                  <a:cubicBezTo>
                    <a:pt x="9" y="43"/>
                    <a:pt x="0" y="66"/>
                    <a:pt x="0" y="9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9" y="254"/>
                    <a:pt x="26" y="271"/>
                  </a:cubicBezTo>
                  <a:cubicBezTo>
                    <a:pt x="44" y="289"/>
                    <a:pt x="67" y="298"/>
                    <a:pt x="95" y="298"/>
                  </a:cubicBezTo>
                  <a:cubicBezTo>
                    <a:pt x="123" y="298"/>
                    <a:pt x="147" y="289"/>
                    <a:pt x="164" y="271"/>
                  </a:cubicBezTo>
                  <a:cubicBezTo>
                    <a:pt x="174" y="261"/>
                    <a:pt x="181" y="249"/>
                    <a:pt x="186" y="235"/>
                  </a:cubicBezTo>
                  <a:cubicBezTo>
                    <a:pt x="172" y="216"/>
                    <a:pt x="159" y="197"/>
                    <a:pt x="148" y="17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06"/>
            <p:cNvSpPr>
              <a:spLocks/>
            </p:cNvSpPr>
            <p:nvPr userDrawn="1"/>
          </p:nvSpPr>
          <p:spPr bwMode="gray">
            <a:xfrm>
              <a:off x="-906462" y="-6370638"/>
              <a:ext cx="693738" cy="1119188"/>
            </a:xfrm>
            <a:custGeom>
              <a:avLst/>
              <a:gdLst>
                <a:gd name="T0" fmla="*/ 120 w 185"/>
                <a:gd name="T1" fmla="*/ 254 h 298"/>
                <a:gd name="T2" fmla="*/ 95 w 185"/>
                <a:gd name="T3" fmla="*/ 259 h 298"/>
                <a:gd name="T4" fmla="*/ 43 w 185"/>
                <a:gd name="T5" fmla="*/ 207 h 298"/>
                <a:gd name="T6" fmla="*/ 43 w 185"/>
                <a:gd name="T7" fmla="*/ 91 h 298"/>
                <a:gd name="T8" fmla="*/ 95 w 185"/>
                <a:gd name="T9" fmla="*/ 39 h 298"/>
                <a:gd name="T10" fmla="*/ 148 w 185"/>
                <a:gd name="T11" fmla="*/ 91 h 298"/>
                <a:gd name="T12" fmla="*/ 148 w 185"/>
                <a:gd name="T13" fmla="*/ 138 h 298"/>
                <a:gd name="T14" fmla="*/ 185 w 185"/>
                <a:gd name="T15" fmla="*/ 60 h 298"/>
                <a:gd name="T16" fmla="*/ 164 w 185"/>
                <a:gd name="T17" fmla="*/ 26 h 298"/>
                <a:gd name="T18" fmla="*/ 95 w 185"/>
                <a:gd name="T19" fmla="*/ 0 h 298"/>
                <a:gd name="T20" fmla="*/ 26 w 185"/>
                <a:gd name="T21" fmla="*/ 27 h 298"/>
                <a:gd name="T22" fmla="*/ 0 w 185"/>
                <a:gd name="T23" fmla="*/ 95 h 298"/>
                <a:gd name="T24" fmla="*/ 0 w 185"/>
                <a:gd name="T25" fmla="*/ 203 h 298"/>
                <a:gd name="T26" fmla="*/ 26 w 185"/>
                <a:gd name="T27" fmla="*/ 272 h 298"/>
                <a:gd name="T28" fmla="*/ 95 w 185"/>
                <a:gd name="T29" fmla="*/ 298 h 298"/>
                <a:gd name="T30" fmla="*/ 117 w 185"/>
                <a:gd name="T31" fmla="*/ 296 h 298"/>
                <a:gd name="T32" fmla="*/ 120 w 185"/>
                <a:gd name="T33" fmla="*/ 2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5" h="298">
                  <a:moveTo>
                    <a:pt x="120" y="254"/>
                  </a:moveTo>
                  <a:cubicBezTo>
                    <a:pt x="113" y="257"/>
                    <a:pt x="105" y="259"/>
                    <a:pt x="95" y="259"/>
                  </a:cubicBezTo>
                  <a:cubicBezTo>
                    <a:pt x="62" y="259"/>
                    <a:pt x="43" y="240"/>
                    <a:pt x="43" y="207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58"/>
                    <a:pt x="62" y="39"/>
                    <a:pt x="95" y="39"/>
                  </a:cubicBezTo>
                  <a:cubicBezTo>
                    <a:pt x="128" y="39"/>
                    <a:pt x="148" y="58"/>
                    <a:pt x="148" y="91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58" y="111"/>
                    <a:pt x="170" y="84"/>
                    <a:pt x="185" y="60"/>
                  </a:cubicBezTo>
                  <a:cubicBezTo>
                    <a:pt x="180" y="47"/>
                    <a:pt x="173" y="36"/>
                    <a:pt x="164" y="26"/>
                  </a:cubicBezTo>
                  <a:cubicBezTo>
                    <a:pt x="147" y="9"/>
                    <a:pt x="123" y="0"/>
                    <a:pt x="95" y="0"/>
                  </a:cubicBezTo>
                  <a:cubicBezTo>
                    <a:pt x="67" y="0"/>
                    <a:pt x="44" y="9"/>
                    <a:pt x="26" y="27"/>
                  </a:cubicBezTo>
                  <a:cubicBezTo>
                    <a:pt x="10" y="44"/>
                    <a:pt x="0" y="67"/>
                    <a:pt x="0" y="9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10" y="255"/>
                    <a:pt x="26" y="272"/>
                  </a:cubicBezTo>
                  <a:cubicBezTo>
                    <a:pt x="44" y="289"/>
                    <a:pt x="67" y="298"/>
                    <a:pt x="95" y="298"/>
                  </a:cubicBezTo>
                  <a:cubicBezTo>
                    <a:pt x="103" y="298"/>
                    <a:pt x="110" y="298"/>
                    <a:pt x="117" y="296"/>
                  </a:cubicBezTo>
                  <a:cubicBezTo>
                    <a:pt x="118" y="282"/>
                    <a:pt x="119" y="268"/>
                    <a:pt x="120" y="25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07"/>
            <p:cNvSpPr>
              <a:spLocks/>
            </p:cNvSpPr>
            <p:nvPr userDrawn="1"/>
          </p:nvSpPr>
          <p:spPr bwMode="gray">
            <a:xfrm>
              <a:off x="42863" y="-7794626"/>
              <a:ext cx="420688" cy="1066800"/>
            </a:xfrm>
            <a:custGeom>
              <a:avLst/>
              <a:gdLst>
                <a:gd name="T0" fmla="*/ 20 w 112"/>
                <a:gd name="T1" fmla="*/ 79 h 284"/>
                <a:gd name="T2" fmla="*/ 32 w 112"/>
                <a:gd name="T3" fmla="*/ 75 h 284"/>
                <a:gd name="T4" fmla="*/ 69 w 112"/>
                <a:gd name="T5" fmla="*/ 54 h 284"/>
                <a:gd name="T6" fmla="*/ 69 w 112"/>
                <a:gd name="T7" fmla="*/ 276 h 284"/>
                <a:gd name="T8" fmla="*/ 70 w 112"/>
                <a:gd name="T9" fmla="*/ 284 h 284"/>
                <a:gd name="T10" fmla="*/ 112 w 112"/>
                <a:gd name="T11" fmla="*/ 256 h 284"/>
                <a:gd name="T12" fmla="*/ 112 w 112"/>
                <a:gd name="T13" fmla="*/ 24 h 284"/>
                <a:gd name="T14" fmla="*/ 88 w 112"/>
                <a:gd name="T15" fmla="*/ 0 h 284"/>
                <a:gd name="T16" fmla="*/ 76 w 112"/>
                <a:gd name="T17" fmla="*/ 3 h 284"/>
                <a:gd name="T18" fmla="*/ 10 w 112"/>
                <a:gd name="T19" fmla="*/ 41 h 284"/>
                <a:gd name="T20" fmla="*/ 0 w 112"/>
                <a:gd name="T21" fmla="*/ 59 h 284"/>
                <a:gd name="T22" fmla="*/ 20 w 112"/>
                <a:gd name="T23" fmla="*/ 7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284">
                  <a:moveTo>
                    <a:pt x="20" y="79"/>
                  </a:moveTo>
                  <a:cubicBezTo>
                    <a:pt x="23" y="79"/>
                    <a:pt x="28" y="77"/>
                    <a:pt x="32" y="7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9"/>
                    <a:pt x="70" y="281"/>
                    <a:pt x="70" y="284"/>
                  </a:cubicBezTo>
                  <a:cubicBezTo>
                    <a:pt x="84" y="274"/>
                    <a:pt x="97" y="265"/>
                    <a:pt x="112" y="256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10"/>
                    <a:pt x="101" y="0"/>
                    <a:pt x="88" y="0"/>
                  </a:cubicBezTo>
                  <a:cubicBezTo>
                    <a:pt x="83" y="0"/>
                    <a:pt x="79" y="1"/>
                    <a:pt x="76" y="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3" y="45"/>
                    <a:pt x="0" y="51"/>
                    <a:pt x="0" y="59"/>
                  </a:cubicBezTo>
                  <a:cubicBezTo>
                    <a:pt x="0" y="70"/>
                    <a:pt x="8" y="79"/>
                    <a:pt x="20" y="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08"/>
            <p:cNvSpPr>
              <a:spLocks/>
            </p:cNvSpPr>
            <p:nvPr userDrawn="1"/>
          </p:nvSpPr>
          <p:spPr bwMode="gray">
            <a:xfrm>
              <a:off x="812800" y="-7794626"/>
              <a:ext cx="420688" cy="728663"/>
            </a:xfrm>
            <a:custGeom>
              <a:avLst/>
              <a:gdLst>
                <a:gd name="T0" fmla="*/ 20 w 112"/>
                <a:gd name="T1" fmla="*/ 79 h 194"/>
                <a:gd name="T2" fmla="*/ 32 w 112"/>
                <a:gd name="T3" fmla="*/ 75 h 194"/>
                <a:gd name="T4" fmla="*/ 69 w 112"/>
                <a:gd name="T5" fmla="*/ 54 h 194"/>
                <a:gd name="T6" fmla="*/ 69 w 112"/>
                <a:gd name="T7" fmla="*/ 194 h 194"/>
                <a:gd name="T8" fmla="*/ 112 w 112"/>
                <a:gd name="T9" fmla="*/ 188 h 194"/>
                <a:gd name="T10" fmla="*/ 112 w 112"/>
                <a:gd name="T11" fmla="*/ 24 h 194"/>
                <a:gd name="T12" fmla="*/ 88 w 112"/>
                <a:gd name="T13" fmla="*/ 0 h 194"/>
                <a:gd name="T14" fmla="*/ 76 w 112"/>
                <a:gd name="T15" fmla="*/ 3 h 194"/>
                <a:gd name="T16" fmla="*/ 10 w 112"/>
                <a:gd name="T17" fmla="*/ 41 h 194"/>
                <a:gd name="T18" fmla="*/ 0 w 112"/>
                <a:gd name="T19" fmla="*/ 59 h 194"/>
                <a:gd name="T20" fmla="*/ 20 w 112"/>
                <a:gd name="T21" fmla="*/ 7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94">
                  <a:moveTo>
                    <a:pt x="20" y="79"/>
                  </a:moveTo>
                  <a:cubicBezTo>
                    <a:pt x="24" y="79"/>
                    <a:pt x="29" y="77"/>
                    <a:pt x="32" y="7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83" y="192"/>
                    <a:pt x="97" y="189"/>
                    <a:pt x="112" y="188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10"/>
                    <a:pt x="101" y="0"/>
                    <a:pt x="88" y="0"/>
                  </a:cubicBezTo>
                  <a:cubicBezTo>
                    <a:pt x="84" y="0"/>
                    <a:pt x="80" y="1"/>
                    <a:pt x="76" y="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3" y="45"/>
                    <a:pt x="0" y="51"/>
                    <a:pt x="0" y="59"/>
                  </a:cubicBezTo>
                  <a:cubicBezTo>
                    <a:pt x="0" y="70"/>
                    <a:pt x="8" y="79"/>
                    <a:pt x="20" y="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09"/>
            <p:cNvSpPr>
              <a:spLocks/>
            </p:cNvSpPr>
            <p:nvPr userDrawn="1"/>
          </p:nvSpPr>
          <p:spPr bwMode="gray">
            <a:xfrm>
              <a:off x="1582738" y="-7794626"/>
              <a:ext cx="420688" cy="781050"/>
            </a:xfrm>
            <a:custGeom>
              <a:avLst/>
              <a:gdLst>
                <a:gd name="T0" fmla="*/ 20 w 112"/>
                <a:gd name="T1" fmla="*/ 79 h 208"/>
                <a:gd name="T2" fmla="*/ 32 w 112"/>
                <a:gd name="T3" fmla="*/ 75 h 208"/>
                <a:gd name="T4" fmla="*/ 69 w 112"/>
                <a:gd name="T5" fmla="*/ 54 h 208"/>
                <a:gd name="T6" fmla="*/ 69 w 112"/>
                <a:gd name="T7" fmla="*/ 197 h 208"/>
                <a:gd name="T8" fmla="*/ 112 w 112"/>
                <a:gd name="T9" fmla="*/ 208 h 208"/>
                <a:gd name="T10" fmla="*/ 112 w 112"/>
                <a:gd name="T11" fmla="*/ 24 h 208"/>
                <a:gd name="T12" fmla="*/ 88 w 112"/>
                <a:gd name="T13" fmla="*/ 0 h 208"/>
                <a:gd name="T14" fmla="*/ 76 w 112"/>
                <a:gd name="T15" fmla="*/ 3 h 208"/>
                <a:gd name="T16" fmla="*/ 11 w 112"/>
                <a:gd name="T17" fmla="*/ 41 h 208"/>
                <a:gd name="T18" fmla="*/ 0 w 112"/>
                <a:gd name="T19" fmla="*/ 59 h 208"/>
                <a:gd name="T20" fmla="*/ 20 w 112"/>
                <a:gd name="T21" fmla="*/ 7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08">
                  <a:moveTo>
                    <a:pt x="20" y="79"/>
                  </a:moveTo>
                  <a:cubicBezTo>
                    <a:pt x="24" y="79"/>
                    <a:pt x="29" y="77"/>
                    <a:pt x="32" y="7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84" y="200"/>
                    <a:pt x="98" y="204"/>
                    <a:pt x="112" y="208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10"/>
                    <a:pt x="101" y="0"/>
                    <a:pt x="88" y="0"/>
                  </a:cubicBezTo>
                  <a:cubicBezTo>
                    <a:pt x="84" y="0"/>
                    <a:pt x="80" y="1"/>
                    <a:pt x="76" y="3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4" y="45"/>
                    <a:pt x="0" y="51"/>
                    <a:pt x="0" y="59"/>
                  </a:cubicBezTo>
                  <a:cubicBezTo>
                    <a:pt x="0" y="70"/>
                    <a:pt x="9" y="79"/>
                    <a:pt x="20" y="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10"/>
            <p:cNvSpPr>
              <a:spLocks/>
            </p:cNvSpPr>
            <p:nvPr userDrawn="1"/>
          </p:nvSpPr>
          <p:spPr bwMode="gray">
            <a:xfrm>
              <a:off x="1879600" y="-4676776"/>
              <a:ext cx="811213" cy="781050"/>
            </a:xfrm>
            <a:custGeom>
              <a:avLst/>
              <a:gdLst>
                <a:gd name="T0" fmla="*/ 13 w 216"/>
                <a:gd name="T1" fmla="*/ 208 h 208"/>
                <a:gd name="T2" fmla="*/ 0 w 216"/>
                <a:gd name="T3" fmla="*/ 175 h 208"/>
                <a:gd name="T4" fmla="*/ 115 w 216"/>
                <a:gd name="T5" fmla="*/ 101 h 208"/>
                <a:gd name="T6" fmla="*/ 185 w 216"/>
                <a:gd name="T7" fmla="*/ 0 h 208"/>
                <a:gd name="T8" fmla="*/ 216 w 216"/>
                <a:gd name="T9" fmla="*/ 14 h 208"/>
                <a:gd name="T10" fmla="*/ 139 w 216"/>
                <a:gd name="T11" fmla="*/ 125 h 208"/>
                <a:gd name="T12" fmla="*/ 13 w 216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08">
                  <a:moveTo>
                    <a:pt x="13" y="208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43" y="159"/>
                    <a:pt x="82" y="134"/>
                    <a:pt x="115" y="101"/>
                  </a:cubicBezTo>
                  <a:cubicBezTo>
                    <a:pt x="144" y="71"/>
                    <a:pt x="168" y="37"/>
                    <a:pt x="185" y="0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198" y="55"/>
                    <a:pt x="172" y="93"/>
                    <a:pt x="139" y="125"/>
                  </a:cubicBezTo>
                  <a:cubicBezTo>
                    <a:pt x="103" y="161"/>
                    <a:pt x="60" y="189"/>
                    <a:pt x="13" y="2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11"/>
            <p:cNvSpPr>
              <a:spLocks noEditPoints="1"/>
            </p:cNvSpPr>
            <p:nvPr userDrawn="1"/>
          </p:nvSpPr>
          <p:spPr bwMode="gray">
            <a:xfrm>
              <a:off x="-468312" y="-7099301"/>
              <a:ext cx="3802063" cy="3800475"/>
            </a:xfrm>
            <a:custGeom>
              <a:avLst/>
              <a:gdLst>
                <a:gd name="T0" fmla="*/ 506 w 1012"/>
                <a:gd name="T1" fmla="*/ 1012 h 1012"/>
                <a:gd name="T2" fmla="*/ 0 w 1012"/>
                <a:gd name="T3" fmla="*/ 506 h 1012"/>
                <a:gd name="T4" fmla="*/ 506 w 1012"/>
                <a:gd name="T5" fmla="*/ 0 h 1012"/>
                <a:gd name="T6" fmla="*/ 1012 w 1012"/>
                <a:gd name="T7" fmla="*/ 506 h 1012"/>
                <a:gd name="T8" fmla="*/ 506 w 1012"/>
                <a:gd name="T9" fmla="*/ 1012 h 1012"/>
                <a:gd name="T10" fmla="*/ 506 w 1012"/>
                <a:gd name="T11" fmla="*/ 35 h 1012"/>
                <a:gd name="T12" fmla="*/ 34 w 1012"/>
                <a:gd name="T13" fmla="*/ 506 h 1012"/>
                <a:gd name="T14" fmla="*/ 506 w 1012"/>
                <a:gd name="T15" fmla="*/ 978 h 1012"/>
                <a:gd name="T16" fmla="*/ 978 w 1012"/>
                <a:gd name="T17" fmla="*/ 506 h 1012"/>
                <a:gd name="T18" fmla="*/ 506 w 1012"/>
                <a:gd name="T19" fmla="*/ 35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2" h="1012">
                  <a:moveTo>
                    <a:pt x="506" y="1012"/>
                  </a:moveTo>
                  <a:cubicBezTo>
                    <a:pt x="227" y="1012"/>
                    <a:pt x="0" y="785"/>
                    <a:pt x="0" y="506"/>
                  </a:cubicBezTo>
                  <a:cubicBezTo>
                    <a:pt x="0" y="227"/>
                    <a:pt x="227" y="0"/>
                    <a:pt x="506" y="0"/>
                  </a:cubicBezTo>
                  <a:cubicBezTo>
                    <a:pt x="785" y="0"/>
                    <a:pt x="1012" y="227"/>
                    <a:pt x="1012" y="506"/>
                  </a:cubicBezTo>
                  <a:cubicBezTo>
                    <a:pt x="1012" y="785"/>
                    <a:pt x="785" y="1012"/>
                    <a:pt x="506" y="1012"/>
                  </a:cubicBezTo>
                  <a:close/>
                  <a:moveTo>
                    <a:pt x="506" y="35"/>
                  </a:moveTo>
                  <a:cubicBezTo>
                    <a:pt x="246" y="35"/>
                    <a:pt x="34" y="246"/>
                    <a:pt x="34" y="506"/>
                  </a:cubicBezTo>
                  <a:cubicBezTo>
                    <a:pt x="34" y="766"/>
                    <a:pt x="246" y="978"/>
                    <a:pt x="506" y="978"/>
                  </a:cubicBezTo>
                  <a:cubicBezTo>
                    <a:pt x="766" y="978"/>
                    <a:pt x="978" y="766"/>
                    <a:pt x="978" y="506"/>
                  </a:cubicBezTo>
                  <a:cubicBezTo>
                    <a:pt x="978" y="246"/>
                    <a:pt x="766" y="35"/>
                    <a:pt x="506" y="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12"/>
            <p:cNvSpPr>
              <a:spLocks/>
            </p:cNvSpPr>
            <p:nvPr userDrawn="1"/>
          </p:nvSpPr>
          <p:spPr bwMode="gray">
            <a:xfrm>
              <a:off x="1879600" y="-4676776"/>
              <a:ext cx="811213" cy="781050"/>
            </a:xfrm>
            <a:custGeom>
              <a:avLst/>
              <a:gdLst>
                <a:gd name="T0" fmla="*/ 13 w 216"/>
                <a:gd name="T1" fmla="*/ 208 h 208"/>
                <a:gd name="T2" fmla="*/ 0 w 216"/>
                <a:gd name="T3" fmla="*/ 175 h 208"/>
                <a:gd name="T4" fmla="*/ 115 w 216"/>
                <a:gd name="T5" fmla="*/ 101 h 208"/>
                <a:gd name="T6" fmla="*/ 185 w 216"/>
                <a:gd name="T7" fmla="*/ 0 h 208"/>
                <a:gd name="T8" fmla="*/ 216 w 216"/>
                <a:gd name="T9" fmla="*/ 14 h 208"/>
                <a:gd name="T10" fmla="*/ 139 w 216"/>
                <a:gd name="T11" fmla="*/ 125 h 208"/>
                <a:gd name="T12" fmla="*/ 13 w 216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08">
                  <a:moveTo>
                    <a:pt x="13" y="208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43" y="159"/>
                    <a:pt x="82" y="134"/>
                    <a:pt x="115" y="101"/>
                  </a:cubicBezTo>
                  <a:cubicBezTo>
                    <a:pt x="144" y="71"/>
                    <a:pt x="168" y="37"/>
                    <a:pt x="185" y="0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198" y="55"/>
                    <a:pt x="172" y="93"/>
                    <a:pt x="139" y="125"/>
                  </a:cubicBezTo>
                  <a:cubicBezTo>
                    <a:pt x="103" y="161"/>
                    <a:pt x="60" y="189"/>
                    <a:pt x="13" y="2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13"/>
            <p:cNvSpPr>
              <a:spLocks/>
            </p:cNvSpPr>
            <p:nvPr userDrawn="1"/>
          </p:nvSpPr>
          <p:spPr bwMode="gray">
            <a:xfrm>
              <a:off x="369888" y="-5938838"/>
              <a:ext cx="555625" cy="1473200"/>
            </a:xfrm>
            <a:custGeom>
              <a:avLst/>
              <a:gdLst>
                <a:gd name="T0" fmla="*/ 92 w 148"/>
                <a:gd name="T1" fmla="*/ 71 h 392"/>
                <a:gd name="T2" fmla="*/ 43 w 148"/>
                <a:gd name="T3" fmla="*/ 100 h 392"/>
                <a:gd name="T4" fmla="*/ 27 w 148"/>
                <a:gd name="T5" fmla="*/ 105 h 392"/>
                <a:gd name="T6" fmla="*/ 0 w 148"/>
                <a:gd name="T7" fmla="*/ 78 h 392"/>
                <a:gd name="T8" fmla="*/ 14 w 148"/>
                <a:gd name="T9" fmla="*/ 54 h 392"/>
                <a:gd name="T10" fmla="*/ 100 w 148"/>
                <a:gd name="T11" fmla="*/ 5 h 392"/>
                <a:gd name="T12" fmla="*/ 116 w 148"/>
                <a:gd name="T13" fmla="*/ 0 h 392"/>
                <a:gd name="T14" fmla="*/ 148 w 148"/>
                <a:gd name="T15" fmla="*/ 32 h 392"/>
                <a:gd name="T16" fmla="*/ 148 w 148"/>
                <a:gd name="T17" fmla="*/ 364 h 392"/>
                <a:gd name="T18" fmla="*/ 120 w 148"/>
                <a:gd name="T19" fmla="*/ 392 h 392"/>
                <a:gd name="T20" fmla="*/ 92 w 148"/>
                <a:gd name="T21" fmla="*/ 364 h 392"/>
                <a:gd name="T22" fmla="*/ 92 w 148"/>
                <a:gd name="T23" fmla="*/ 7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392">
                  <a:moveTo>
                    <a:pt x="92" y="71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8" y="102"/>
                    <a:pt x="32" y="105"/>
                    <a:pt x="27" y="105"/>
                  </a:cubicBezTo>
                  <a:cubicBezTo>
                    <a:pt x="12" y="105"/>
                    <a:pt x="0" y="93"/>
                    <a:pt x="0" y="78"/>
                  </a:cubicBezTo>
                  <a:cubicBezTo>
                    <a:pt x="0" y="68"/>
                    <a:pt x="5" y="60"/>
                    <a:pt x="14" y="54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2"/>
                    <a:pt x="111" y="0"/>
                    <a:pt x="116" y="0"/>
                  </a:cubicBezTo>
                  <a:cubicBezTo>
                    <a:pt x="134" y="0"/>
                    <a:pt x="148" y="14"/>
                    <a:pt x="148" y="32"/>
                  </a:cubicBezTo>
                  <a:cubicBezTo>
                    <a:pt x="148" y="364"/>
                    <a:pt x="148" y="364"/>
                    <a:pt x="148" y="364"/>
                  </a:cubicBezTo>
                  <a:cubicBezTo>
                    <a:pt x="148" y="380"/>
                    <a:pt x="135" y="392"/>
                    <a:pt x="120" y="392"/>
                  </a:cubicBezTo>
                  <a:cubicBezTo>
                    <a:pt x="104" y="392"/>
                    <a:pt x="92" y="380"/>
                    <a:pt x="92" y="364"/>
                  </a:cubicBezTo>
                  <a:lnTo>
                    <a:pt x="92" y="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14"/>
            <p:cNvSpPr>
              <a:spLocks noEditPoints="1"/>
            </p:cNvSpPr>
            <p:nvPr userDrawn="1"/>
          </p:nvSpPr>
          <p:spPr bwMode="gray">
            <a:xfrm>
              <a:off x="1320800" y="-5938838"/>
              <a:ext cx="935038" cy="1473200"/>
            </a:xfrm>
            <a:custGeom>
              <a:avLst/>
              <a:gdLst>
                <a:gd name="T0" fmla="*/ 249 w 249"/>
                <a:gd name="T1" fmla="*/ 267 h 392"/>
                <a:gd name="T2" fmla="*/ 215 w 249"/>
                <a:gd name="T3" fmla="*/ 357 h 392"/>
                <a:gd name="T4" fmla="*/ 124 w 249"/>
                <a:gd name="T5" fmla="*/ 392 h 392"/>
                <a:gd name="T6" fmla="*/ 34 w 249"/>
                <a:gd name="T7" fmla="*/ 357 h 392"/>
                <a:gd name="T8" fmla="*/ 0 w 249"/>
                <a:gd name="T9" fmla="*/ 267 h 392"/>
                <a:gd name="T10" fmla="*/ 0 w 249"/>
                <a:gd name="T11" fmla="*/ 125 h 392"/>
                <a:gd name="T12" fmla="*/ 34 w 249"/>
                <a:gd name="T13" fmla="*/ 35 h 392"/>
                <a:gd name="T14" fmla="*/ 124 w 249"/>
                <a:gd name="T15" fmla="*/ 0 h 392"/>
                <a:gd name="T16" fmla="*/ 214 w 249"/>
                <a:gd name="T17" fmla="*/ 34 h 392"/>
                <a:gd name="T18" fmla="*/ 249 w 249"/>
                <a:gd name="T19" fmla="*/ 125 h 392"/>
                <a:gd name="T20" fmla="*/ 249 w 249"/>
                <a:gd name="T21" fmla="*/ 267 h 392"/>
                <a:gd name="T22" fmla="*/ 193 w 249"/>
                <a:gd name="T23" fmla="*/ 120 h 392"/>
                <a:gd name="T24" fmla="*/ 124 w 249"/>
                <a:gd name="T25" fmla="*/ 52 h 392"/>
                <a:gd name="T26" fmla="*/ 56 w 249"/>
                <a:gd name="T27" fmla="*/ 120 h 392"/>
                <a:gd name="T28" fmla="*/ 56 w 249"/>
                <a:gd name="T29" fmla="*/ 272 h 392"/>
                <a:gd name="T30" fmla="*/ 124 w 249"/>
                <a:gd name="T31" fmla="*/ 341 h 392"/>
                <a:gd name="T32" fmla="*/ 193 w 249"/>
                <a:gd name="T33" fmla="*/ 272 h 392"/>
                <a:gd name="T34" fmla="*/ 193 w 249"/>
                <a:gd name="T35" fmla="*/ 12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392">
                  <a:moveTo>
                    <a:pt x="249" y="267"/>
                  </a:moveTo>
                  <a:cubicBezTo>
                    <a:pt x="249" y="304"/>
                    <a:pt x="237" y="335"/>
                    <a:pt x="215" y="357"/>
                  </a:cubicBezTo>
                  <a:cubicBezTo>
                    <a:pt x="192" y="380"/>
                    <a:pt x="160" y="392"/>
                    <a:pt x="124" y="392"/>
                  </a:cubicBezTo>
                  <a:cubicBezTo>
                    <a:pt x="88" y="392"/>
                    <a:pt x="57" y="380"/>
                    <a:pt x="34" y="357"/>
                  </a:cubicBezTo>
                  <a:cubicBezTo>
                    <a:pt x="12" y="335"/>
                    <a:pt x="0" y="304"/>
                    <a:pt x="0" y="267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8"/>
                    <a:pt x="12" y="57"/>
                    <a:pt x="34" y="35"/>
                  </a:cubicBezTo>
                  <a:cubicBezTo>
                    <a:pt x="57" y="12"/>
                    <a:pt x="88" y="0"/>
                    <a:pt x="124" y="0"/>
                  </a:cubicBezTo>
                  <a:cubicBezTo>
                    <a:pt x="160" y="0"/>
                    <a:pt x="192" y="12"/>
                    <a:pt x="214" y="34"/>
                  </a:cubicBezTo>
                  <a:cubicBezTo>
                    <a:pt x="237" y="57"/>
                    <a:pt x="249" y="88"/>
                    <a:pt x="249" y="125"/>
                  </a:cubicBezTo>
                  <a:lnTo>
                    <a:pt x="249" y="267"/>
                  </a:lnTo>
                  <a:close/>
                  <a:moveTo>
                    <a:pt x="193" y="120"/>
                  </a:moveTo>
                  <a:cubicBezTo>
                    <a:pt x="193" y="76"/>
                    <a:pt x="168" y="52"/>
                    <a:pt x="124" y="52"/>
                  </a:cubicBezTo>
                  <a:cubicBezTo>
                    <a:pt x="81" y="52"/>
                    <a:pt x="56" y="76"/>
                    <a:pt x="56" y="120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6" y="316"/>
                    <a:pt x="81" y="341"/>
                    <a:pt x="124" y="341"/>
                  </a:cubicBezTo>
                  <a:cubicBezTo>
                    <a:pt x="168" y="341"/>
                    <a:pt x="193" y="316"/>
                    <a:pt x="193" y="272"/>
                  </a:cubicBezTo>
                  <a:lnTo>
                    <a:pt x="193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37" name="Freeform 5"/>
          <p:cNvSpPr>
            <a:spLocks noEditPoints="1"/>
          </p:cNvSpPr>
          <p:nvPr userDrawn="1"/>
        </p:nvSpPr>
        <p:spPr bwMode="gray">
          <a:xfrm>
            <a:off x="5671945" y="2388203"/>
            <a:ext cx="770559" cy="696703"/>
          </a:xfrm>
          <a:custGeom>
            <a:avLst/>
            <a:gdLst>
              <a:gd name="T0" fmla="*/ 0 w 2210"/>
              <a:gd name="T1" fmla="*/ 999 h 1998"/>
              <a:gd name="T2" fmla="*/ 1999 w 2210"/>
              <a:gd name="T3" fmla="*/ 999 h 1998"/>
              <a:gd name="T4" fmla="*/ 2181 w 2210"/>
              <a:gd name="T5" fmla="*/ 800 h 1998"/>
              <a:gd name="T6" fmla="*/ 2205 w 2210"/>
              <a:gd name="T7" fmla="*/ 822 h 1998"/>
              <a:gd name="T8" fmla="*/ 1976 w 2210"/>
              <a:gd name="T9" fmla="*/ 1050 h 1998"/>
              <a:gd name="T10" fmla="*/ 1748 w 2210"/>
              <a:gd name="T11" fmla="*/ 822 h 1998"/>
              <a:gd name="T12" fmla="*/ 1967 w 2210"/>
              <a:gd name="T13" fmla="*/ 999 h 1998"/>
              <a:gd name="T14" fmla="*/ 1000 w 2210"/>
              <a:gd name="T15" fmla="*/ 31 h 1998"/>
              <a:gd name="T16" fmla="*/ 1000 w 2210"/>
              <a:gd name="T17" fmla="*/ 1967 h 1998"/>
              <a:gd name="T18" fmla="*/ 1860 w 2210"/>
              <a:gd name="T19" fmla="*/ 1476 h 1998"/>
              <a:gd name="T20" fmla="*/ 1000 w 2210"/>
              <a:gd name="T21" fmla="*/ 1998 h 1998"/>
              <a:gd name="T22" fmla="*/ 787 w 2210"/>
              <a:gd name="T23" fmla="*/ 1453 h 1998"/>
              <a:gd name="T24" fmla="*/ 606 w 2210"/>
              <a:gd name="T25" fmla="*/ 938 h 1998"/>
              <a:gd name="T26" fmla="*/ 750 w 2210"/>
              <a:gd name="T27" fmla="*/ 789 h 1998"/>
              <a:gd name="T28" fmla="*/ 807 w 2210"/>
              <a:gd name="T29" fmla="*/ 613 h 1998"/>
              <a:gd name="T30" fmla="*/ 1198 w 2210"/>
              <a:gd name="T31" fmla="*/ 613 h 1998"/>
              <a:gd name="T32" fmla="*/ 1255 w 2210"/>
              <a:gd name="T33" fmla="*/ 789 h 1998"/>
              <a:gd name="T34" fmla="*/ 1362 w 2210"/>
              <a:gd name="T35" fmla="*/ 1317 h 1998"/>
              <a:gd name="T36" fmla="*/ 1218 w 2210"/>
              <a:gd name="T37" fmla="*/ 1453 h 1998"/>
              <a:gd name="T38" fmla="*/ 671 w 2210"/>
              <a:gd name="T39" fmla="*/ 854 h 1998"/>
              <a:gd name="T40" fmla="*/ 674 w 2210"/>
              <a:gd name="T41" fmla="*/ 1309 h 1998"/>
              <a:gd name="T42" fmla="*/ 1218 w 2210"/>
              <a:gd name="T43" fmla="*/ 1422 h 1998"/>
              <a:gd name="T44" fmla="*/ 1330 w 2210"/>
              <a:gd name="T45" fmla="*/ 1315 h 1998"/>
              <a:gd name="T46" fmla="*/ 1255 w 2210"/>
              <a:gd name="T47" fmla="*/ 821 h 1998"/>
              <a:gd name="T48" fmla="*/ 1180 w 2210"/>
              <a:gd name="T49" fmla="*/ 821 h 1998"/>
              <a:gd name="T50" fmla="*/ 826 w 2210"/>
              <a:gd name="T51" fmla="*/ 821 h 1998"/>
              <a:gd name="T52" fmla="*/ 823 w 2210"/>
              <a:gd name="T53" fmla="*/ 821 h 1998"/>
              <a:gd name="T54" fmla="*/ 838 w 2210"/>
              <a:gd name="T55" fmla="*/ 789 h 1998"/>
              <a:gd name="T56" fmla="*/ 1166 w 2210"/>
              <a:gd name="T57" fmla="*/ 613 h 1998"/>
              <a:gd name="T58" fmla="*/ 838 w 2210"/>
              <a:gd name="T59" fmla="*/ 613 h 1998"/>
              <a:gd name="T60" fmla="*/ 1002 w 2210"/>
              <a:gd name="T61" fmla="*/ 1266 h 1998"/>
              <a:gd name="T62" fmla="*/ 987 w 2210"/>
              <a:gd name="T63" fmla="*/ 1250 h 1998"/>
              <a:gd name="T64" fmla="*/ 1002 w 2210"/>
              <a:gd name="T65" fmla="*/ 1053 h 1998"/>
              <a:gd name="T66" fmla="*/ 1018 w 2210"/>
              <a:gd name="T67" fmla="*/ 1069 h 1998"/>
              <a:gd name="T68" fmla="*/ 1002 w 2210"/>
              <a:gd name="T69" fmla="*/ 1266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10" h="1998">
                <a:moveTo>
                  <a:pt x="1000" y="1998"/>
                </a:moveTo>
                <a:cubicBezTo>
                  <a:pt x="449" y="1998"/>
                  <a:pt x="0" y="1550"/>
                  <a:pt x="0" y="999"/>
                </a:cubicBezTo>
                <a:cubicBezTo>
                  <a:pt x="0" y="448"/>
                  <a:pt x="449" y="0"/>
                  <a:pt x="1000" y="0"/>
                </a:cubicBezTo>
                <a:cubicBezTo>
                  <a:pt x="1551" y="0"/>
                  <a:pt x="1999" y="448"/>
                  <a:pt x="1999" y="999"/>
                </a:cubicBezTo>
                <a:cubicBezTo>
                  <a:pt x="1999" y="1000"/>
                  <a:pt x="1999" y="1001"/>
                  <a:pt x="1999" y="1002"/>
                </a:cubicBezTo>
                <a:cubicBezTo>
                  <a:pt x="2181" y="800"/>
                  <a:pt x="2181" y="800"/>
                  <a:pt x="2181" y="800"/>
                </a:cubicBezTo>
                <a:cubicBezTo>
                  <a:pt x="2187" y="794"/>
                  <a:pt x="2197" y="794"/>
                  <a:pt x="2203" y="799"/>
                </a:cubicBezTo>
                <a:cubicBezTo>
                  <a:pt x="2210" y="805"/>
                  <a:pt x="2210" y="815"/>
                  <a:pt x="2205" y="822"/>
                </a:cubicBezTo>
                <a:cubicBezTo>
                  <a:pt x="1999" y="1049"/>
                  <a:pt x="1999" y="1049"/>
                  <a:pt x="1999" y="1049"/>
                </a:cubicBezTo>
                <a:cubicBezTo>
                  <a:pt x="1993" y="1055"/>
                  <a:pt x="1983" y="1056"/>
                  <a:pt x="1976" y="1050"/>
                </a:cubicBezTo>
                <a:cubicBezTo>
                  <a:pt x="1749" y="844"/>
                  <a:pt x="1749" y="844"/>
                  <a:pt x="1749" y="844"/>
                </a:cubicBezTo>
                <a:cubicBezTo>
                  <a:pt x="1743" y="838"/>
                  <a:pt x="1742" y="828"/>
                  <a:pt x="1748" y="822"/>
                </a:cubicBezTo>
                <a:cubicBezTo>
                  <a:pt x="1754" y="815"/>
                  <a:pt x="1764" y="815"/>
                  <a:pt x="1770" y="821"/>
                </a:cubicBezTo>
                <a:cubicBezTo>
                  <a:pt x="1967" y="999"/>
                  <a:pt x="1967" y="999"/>
                  <a:pt x="1967" y="999"/>
                </a:cubicBezTo>
                <a:cubicBezTo>
                  <a:pt x="1967" y="999"/>
                  <a:pt x="1967" y="999"/>
                  <a:pt x="1967" y="999"/>
                </a:cubicBezTo>
                <a:cubicBezTo>
                  <a:pt x="1967" y="465"/>
                  <a:pt x="1533" y="31"/>
                  <a:pt x="1000" y="31"/>
                </a:cubicBezTo>
                <a:cubicBezTo>
                  <a:pt x="466" y="31"/>
                  <a:pt x="32" y="465"/>
                  <a:pt x="32" y="999"/>
                </a:cubicBezTo>
                <a:cubicBezTo>
                  <a:pt x="32" y="1533"/>
                  <a:pt x="466" y="1967"/>
                  <a:pt x="1000" y="1967"/>
                </a:cubicBezTo>
                <a:cubicBezTo>
                  <a:pt x="1344" y="1967"/>
                  <a:pt x="1666" y="1781"/>
                  <a:pt x="1838" y="1482"/>
                </a:cubicBezTo>
                <a:cubicBezTo>
                  <a:pt x="1843" y="1474"/>
                  <a:pt x="1852" y="1472"/>
                  <a:pt x="1860" y="1476"/>
                </a:cubicBezTo>
                <a:cubicBezTo>
                  <a:pt x="1868" y="1480"/>
                  <a:pt x="1870" y="1490"/>
                  <a:pt x="1866" y="1498"/>
                </a:cubicBezTo>
                <a:cubicBezTo>
                  <a:pt x="1688" y="1806"/>
                  <a:pt x="1356" y="1998"/>
                  <a:pt x="1000" y="1998"/>
                </a:cubicBezTo>
                <a:close/>
                <a:moveTo>
                  <a:pt x="1218" y="1453"/>
                </a:moveTo>
                <a:cubicBezTo>
                  <a:pt x="787" y="1453"/>
                  <a:pt x="787" y="1453"/>
                  <a:pt x="787" y="1453"/>
                </a:cubicBezTo>
                <a:cubicBezTo>
                  <a:pt x="707" y="1453"/>
                  <a:pt x="643" y="1389"/>
                  <a:pt x="643" y="1311"/>
                </a:cubicBezTo>
                <a:cubicBezTo>
                  <a:pt x="606" y="938"/>
                  <a:pt x="606" y="938"/>
                  <a:pt x="606" y="938"/>
                </a:cubicBezTo>
                <a:cubicBezTo>
                  <a:pt x="606" y="896"/>
                  <a:pt x="621" y="859"/>
                  <a:pt x="648" y="832"/>
                </a:cubicBezTo>
                <a:cubicBezTo>
                  <a:pt x="675" y="804"/>
                  <a:pt x="711" y="789"/>
                  <a:pt x="750" y="789"/>
                </a:cubicBezTo>
                <a:cubicBezTo>
                  <a:pt x="807" y="789"/>
                  <a:pt x="807" y="789"/>
                  <a:pt x="807" y="789"/>
                </a:cubicBezTo>
                <a:cubicBezTo>
                  <a:pt x="807" y="613"/>
                  <a:pt x="807" y="613"/>
                  <a:pt x="807" y="613"/>
                </a:cubicBezTo>
                <a:cubicBezTo>
                  <a:pt x="807" y="511"/>
                  <a:pt x="895" y="427"/>
                  <a:pt x="1002" y="427"/>
                </a:cubicBezTo>
                <a:cubicBezTo>
                  <a:pt x="1110" y="427"/>
                  <a:pt x="1198" y="511"/>
                  <a:pt x="1198" y="613"/>
                </a:cubicBezTo>
                <a:cubicBezTo>
                  <a:pt x="1198" y="789"/>
                  <a:pt x="1198" y="789"/>
                  <a:pt x="1198" y="789"/>
                </a:cubicBezTo>
                <a:cubicBezTo>
                  <a:pt x="1255" y="789"/>
                  <a:pt x="1255" y="789"/>
                  <a:pt x="1255" y="789"/>
                </a:cubicBezTo>
                <a:cubicBezTo>
                  <a:pt x="1334" y="789"/>
                  <a:pt x="1399" y="853"/>
                  <a:pt x="1399" y="932"/>
                </a:cubicBezTo>
                <a:cubicBezTo>
                  <a:pt x="1362" y="1317"/>
                  <a:pt x="1362" y="1317"/>
                  <a:pt x="1362" y="1317"/>
                </a:cubicBezTo>
                <a:cubicBezTo>
                  <a:pt x="1362" y="1350"/>
                  <a:pt x="1348" y="1384"/>
                  <a:pt x="1322" y="1410"/>
                </a:cubicBezTo>
                <a:cubicBezTo>
                  <a:pt x="1294" y="1438"/>
                  <a:pt x="1256" y="1453"/>
                  <a:pt x="1218" y="1453"/>
                </a:cubicBezTo>
                <a:close/>
                <a:moveTo>
                  <a:pt x="750" y="821"/>
                </a:moveTo>
                <a:cubicBezTo>
                  <a:pt x="720" y="821"/>
                  <a:pt x="692" y="833"/>
                  <a:pt x="671" y="854"/>
                </a:cubicBezTo>
                <a:cubicBezTo>
                  <a:pt x="649" y="875"/>
                  <a:pt x="637" y="905"/>
                  <a:pt x="637" y="936"/>
                </a:cubicBezTo>
                <a:cubicBezTo>
                  <a:pt x="674" y="1309"/>
                  <a:pt x="674" y="1309"/>
                  <a:pt x="674" y="1309"/>
                </a:cubicBezTo>
                <a:cubicBezTo>
                  <a:pt x="674" y="1372"/>
                  <a:pt x="725" y="1422"/>
                  <a:pt x="787" y="1422"/>
                </a:cubicBezTo>
                <a:cubicBezTo>
                  <a:pt x="1218" y="1422"/>
                  <a:pt x="1218" y="1422"/>
                  <a:pt x="1218" y="1422"/>
                </a:cubicBezTo>
                <a:cubicBezTo>
                  <a:pt x="1248" y="1422"/>
                  <a:pt x="1278" y="1409"/>
                  <a:pt x="1299" y="1388"/>
                </a:cubicBezTo>
                <a:cubicBezTo>
                  <a:pt x="1319" y="1368"/>
                  <a:pt x="1330" y="1342"/>
                  <a:pt x="1330" y="1315"/>
                </a:cubicBezTo>
                <a:cubicBezTo>
                  <a:pt x="1368" y="931"/>
                  <a:pt x="1368" y="931"/>
                  <a:pt x="1368" y="931"/>
                </a:cubicBezTo>
                <a:cubicBezTo>
                  <a:pt x="1368" y="871"/>
                  <a:pt x="1317" y="821"/>
                  <a:pt x="1255" y="821"/>
                </a:cubicBezTo>
                <a:cubicBezTo>
                  <a:pt x="1182" y="821"/>
                  <a:pt x="1182" y="821"/>
                  <a:pt x="1182" y="821"/>
                </a:cubicBezTo>
                <a:cubicBezTo>
                  <a:pt x="1182" y="821"/>
                  <a:pt x="1181" y="821"/>
                  <a:pt x="1180" y="821"/>
                </a:cubicBezTo>
                <a:cubicBezTo>
                  <a:pt x="1180" y="821"/>
                  <a:pt x="1179" y="821"/>
                  <a:pt x="1179" y="821"/>
                </a:cubicBezTo>
                <a:cubicBezTo>
                  <a:pt x="826" y="821"/>
                  <a:pt x="826" y="821"/>
                  <a:pt x="826" y="821"/>
                </a:cubicBezTo>
                <a:cubicBezTo>
                  <a:pt x="825" y="821"/>
                  <a:pt x="825" y="821"/>
                  <a:pt x="824" y="821"/>
                </a:cubicBezTo>
                <a:cubicBezTo>
                  <a:pt x="824" y="821"/>
                  <a:pt x="823" y="821"/>
                  <a:pt x="823" y="821"/>
                </a:cubicBezTo>
                <a:cubicBezTo>
                  <a:pt x="750" y="821"/>
                  <a:pt x="750" y="821"/>
                  <a:pt x="750" y="821"/>
                </a:cubicBezTo>
                <a:close/>
                <a:moveTo>
                  <a:pt x="838" y="789"/>
                </a:moveTo>
                <a:cubicBezTo>
                  <a:pt x="1166" y="789"/>
                  <a:pt x="1166" y="789"/>
                  <a:pt x="1166" y="789"/>
                </a:cubicBezTo>
                <a:cubicBezTo>
                  <a:pt x="1166" y="613"/>
                  <a:pt x="1166" y="613"/>
                  <a:pt x="1166" y="613"/>
                </a:cubicBezTo>
                <a:cubicBezTo>
                  <a:pt x="1166" y="528"/>
                  <a:pt x="1093" y="459"/>
                  <a:pt x="1002" y="459"/>
                </a:cubicBezTo>
                <a:cubicBezTo>
                  <a:pt x="912" y="459"/>
                  <a:pt x="838" y="528"/>
                  <a:pt x="838" y="613"/>
                </a:cubicBezTo>
                <a:cubicBezTo>
                  <a:pt x="838" y="789"/>
                  <a:pt x="838" y="789"/>
                  <a:pt x="838" y="789"/>
                </a:cubicBezTo>
                <a:close/>
                <a:moveTo>
                  <a:pt x="1002" y="1266"/>
                </a:moveTo>
                <a:cubicBezTo>
                  <a:pt x="1002" y="1266"/>
                  <a:pt x="1002" y="1266"/>
                  <a:pt x="1002" y="1266"/>
                </a:cubicBezTo>
                <a:cubicBezTo>
                  <a:pt x="994" y="1266"/>
                  <a:pt x="987" y="1259"/>
                  <a:pt x="987" y="1250"/>
                </a:cubicBezTo>
                <a:cubicBezTo>
                  <a:pt x="987" y="1069"/>
                  <a:pt x="987" y="1069"/>
                  <a:pt x="987" y="1069"/>
                </a:cubicBezTo>
                <a:cubicBezTo>
                  <a:pt x="987" y="1060"/>
                  <a:pt x="994" y="1053"/>
                  <a:pt x="1002" y="1053"/>
                </a:cubicBezTo>
                <a:cubicBezTo>
                  <a:pt x="1002" y="1053"/>
                  <a:pt x="1002" y="1053"/>
                  <a:pt x="1002" y="1053"/>
                </a:cubicBezTo>
                <a:cubicBezTo>
                  <a:pt x="1011" y="1053"/>
                  <a:pt x="1018" y="1060"/>
                  <a:pt x="1018" y="1069"/>
                </a:cubicBezTo>
                <a:cubicBezTo>
                  <a:pt x="1018" y="1098"/>
                  <a:pt x="1018" y="1246"/>
                  <a:pt x="1018" y="1251"/>
                </a:cubicBezTo>
                <a:cubicBezTo>
                  <a:pt x="1018" y="1259"/>
                  <a:pt x="1011" y="1266"/>
                  <a:pt x="1002" y="126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38" name="Gruppieren 137"/>
          <p:cNvGrpSpPr/>
          <p:nvPr userDrawn="1"/>
        </p:nvGrpSpPr>
        <p:grpSpPr bwMode="gray">
          <a:xfrm>
            <a:off x="7143614" y="1649461"/>
            <a:ext cx="762213" cy="890458"/>
            <a:chOff x="-17694275" y="-9344025"/>
            <a:chExt cx="9331325" cy="10901363"/>
          </a:xfrm>
          <a:solidFill>
            <a:schemeClr val="bg1"/>
          </a:solidFill>
        </p:grpSpPr>
        <p:sp>
          <p:nvSpPr>
            <p:cNvPr id="139" name="Freeform 5"/>
            <p:cNvSpPr>
              <a:spLocks/>
            </p:cNvSpPr>
            <p:nvPr/>
          </p:nvSpPr>
          <p:spPr bwMode="gray">
            <a:xfrm>
              <a:off x="-17694275" y="-9324975"/>
              <a:ext cx="1376363" cy="10871200"/>
            </a:xfrm>
            <a:custGeom>
              <a:avLst/>
              <a:gdLst>
                <a:gd name="T0" fmla="*/ 856 w 867"/>
                <a:gd name="T1" fmla="*/ 6848 h 6848"/>
                <a:gd name="T2" fmla="*/ 0 w 867"/>
                <a:gd name="T3" fmla="*/ 6848 h 6848"/>
                <a:gd name="T4" fmla="*/ 4 w 867"/>
                <a:gd name="T5" fmla="*/ 322 h 6848"/>
                <a:gd name="T6" fmla="*/ 822 w 867"/>
                <a:gd name="T7" fmla="*/ 0 h 6848"/>
                <a:gd name="T8" fmla="*/ 867 w 867"/>
                <a:gd name="T9" fmla="*/ 118 h 6848"/>
                <a:gd name="T10" fmla="*/ 132 w 867"/>
                <a:gd name="T11" fmla="*/ 407 h 6848"/>
                <a:gd name="T12" fmla="*/ 125 w 867"/>
                <a:gd name="T13" fmla="*/ 6721 h 6848"/>
                <a:gd name="T14" fmla="*/ 856 w 867"/>
                <a:gd name="T15" fmla="*/ 6721 h 6848"/>
                <a:gd name="T16" fmla="*/ 856 w 867"/>
                <a:gd name="T17" fmla="*/ 6848 h 6848"/>
                <a:gd name="T18" fmla="*/ 856 w 867"/>
                <a:gd name="T19" fmla="*/ 6848 h 6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7" h="6848">
                  <a:moveTo>
                    <a:pt x="856" y="6848"/>
                  </a:moveTo>
                  <a:lnTo>
                    <a:pt x="0" y="6848"/>
                  </a:lnTo>
                  <a:lnTo>
                    <a:pt x="4" y="322"/>
                  </a:lnTo>
                  <a:lnTo>
                    <a:pt x="822" y="0"/>
                  </a:lnTo>
                  <a:lnTo>
                    <a:pt x="867" y="118"/>
                  </a:lnTo>
                  <a:lnTo>
                    <a:pt x="132" y="407"/>
                  </a:lnTo>
                  <a:lnTo>
                    <a:pt x="125" y="6721"/>
                  </a:lnTo>
                  <a:lnTo>
                    <a:pt x="856" y="6721"/>
                  </a:lnTo>
                  <a:lnTo>
                    <a:pt x="856" y="6848"/>
                  </a:lnTo>
                  <a:lnTo>
                    <a:pt x="856" y="684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6"/>
            <p:cNvSpPr>
              <a:spLocks noEditPoints="1"/>
            </p:cNvSpPr>
            <p:nvPr/>
          </p:nvSpPr>
          <p:spPr bwMode="gray">
            <a:xfrm>
              <a:off x="-16452850" y="-9344025"/>
              <a:ext cx="6667500" cy="10901363"/>
            </a:xfrm>
            <a:custGeom>
              <a:avLst/>
              <a:gdLst>
                <a:gd name="T0" fmla="*/ 0 w 1776"/>
                <a:gd name="T1" fmla="*/ 2904 h 2904"/>
                <a:gd name="T2" fmla="*/ 0 w 1776"/>
                <a:gd name="T3" fmla="*/ 0 h 2904"/>
                <a:gd name="T4" fmla="*/ 1298 w 1776"/>
                <a:gd name="T5" fmla="*/ 186 h 2904"/>
                <a:gd name="T6" fmla="*/ 1776 w 1776"/>
                <a:gd name="T7" fmla="*/ 809 h 2904"/>
                <a:gd name="T8" fmla="*/ 1776 w 1776"/>
                <a:gd name="T9" fmla="*/ 2026 h 2904"/>
                <a:gd name="T10" fmla="*/ 1750 w 1776"/>
                <a:gd name="T11" fmla="*/ 2027 h 2904"/>
                <a:gd name="T12" fmla="*/ 1125 w 1776"/>
                <a:gd name="T13" fmla="*/ 2763 h 2904"/>
                <a:gd name="T14" fmla="*/ 1133 w 1776"/>
                <a:gd name="T15" fmla="*/ 2871 h 2904"/>
                <a:gd name="T16" fmla="*/ 1137 w 1776"/>
                <a:gd name="T17" fmla="*/ 2902 h 2904"/>
                <a:gd name="T18" fmla="*/ 0 w 1776"/>
                <a:gd name="T19" fmla="*/ 2904 h 2904"/>
                <a:gd name="T20" fmla="*/ 54 w 1776"/>
                <a:gd name="T21" fmla="*/ 61 h 2904"/>
                <a:gd name="T22" fmla="*/ 54 w 1776"/>
                <a:gd name="T23" fmla="*/ 2850 h 2904"/>
                <a:gd name="T24" fmla="*/ 1076 w 1776"/>
                <a:gd name="T25" fmla="*/ 2848 h 2904"/>
                <a:gd name="T26" fmla="*/ 1071 w 1776"/>
                <a:gd name="T27" fmla="*/ 2763 h 2904"/>
                <a:gd name="T28" fmla="*/ 1722 w 1776"/>
                <a:gd name="T29" fmla="*/ 1975 h 2904"/>
                <a:gd name="T30" fmla="*/ 1722 w 1776"/>
                <a:gd name="T31" fmla="*/ 809 h 2904"/>
                <a:gd name="T32" fmla="*/ 1290 w 1776"/>
                <a:gd name="T33" fmla="*/ 239 h 2904"/>
                <a:gd name="T34" fmla="*/ 54 w 1776"/>
                <a:gd name="T35" fmla="*/ 61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6" h="2904">
                  <a:moveTo>
                    <a:pt x="0" y="290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8" y="186"/>
                    <a:pt x="1298" y="186"/>
                    <a:pt x="1298" y="186"/>
                  </a:cubicBezTo>
                  <a:cubicBezTo>
                    <a:pt x="1304" y="187"/>
                    <a:pt x="1776" y="277"/>
                    <a:pt x="1776" y="809"/>
                  </a:cubicBezTo>
                  <a:cubicBezTo>
                    <a:pt x="1776" y="2026"/>
                    <a:pt x="1776" y="2026"/>
                    <a:pt x="1776" y="2026"/>
                  </a:cubicBezTo>
                  <a:cubicBezTo>
                    <a:pt x="1750" y="2027"/>
                    <a:pt x="1750" y="2027"/>
                    <a:pt x="1750" y="2027"/>
                  </a:cubicBezTo>
                  <a:cubicBezTo>
                    <a:pt x="1399" y="2044"/>
                    <a:pt x="1125" y="2367"/>
                    <a:pt x="1125" y="2763"/>
                  </a:cubicBezTo>
                  <a:cubicBezTo>
                    <a:pt x="1125" y="2796"/>
                    <a:pt x="1127" y="2830"/>
                    <a:pt x="1133" y="2871"/>
                  </a:cubicBezTo>
                  <a:cubicBezTo>
                    <a:pt x="1137" y="2902"/>
                    <a:pt x="1137" y="2902"/>
                    <a:pt x="1137" y="2902"/>
                  </a:cubicBezTo>
                  <a:cubicBezTo>
                    <a:pt x="0" y="2904"/>
                    <a:pt x="0" y="2904"/>
                    <a:pt x="0" y="2904"/>
                  </a:cubicBezTo>
                  <a:close/>
                  <a:moveTo>
                    <a:pt x="54" y="61"/>
                  </a:moveTo>
                  <a:cubicBezTo>
                    <a:pt x="54" y="2850"/>
                    <a:pt x="54" y="2850"/>
                    <a:pt x="54" y="2850"/>
                  </a:cubicBezTo>
                  <a:cubicBezTo>
                    <a:pt x="1076" y="2848"/>
                    <a:pt x="1076" y="2848"/>
                    <a:pt x="1076" y="2848"/>
                  </a:cubicBezTo>
                  <a:cubicBezTo>
                    <a:pt x="1073" y="2817"/>
                    <a:pt x="1071" y="2790"/>
                    <a:pt x="1071" y="2763"/>
                  </a:cubicBezTo>
                  <a:cubicBezTo>
                    <a:pt x="1071" y="2348"/>
                    <a:pt x="1355" y="2007"/>
                    <a:pt x="1722" y="1975"/>
                  </a:cubicBezTo>
                  <a:cubicBezTo>
                    <a:pt x="1722" y="809"/>
                    <a:pt x="1722" y="809"/>
                    <a:pt x="1722" y="809"/>
                  </a:cubicBezTo>
                  <a:cubicBezTo>
                    <a:pt x="1722" y="322"/>
                    <a:pt x="1308" y="242"/>
                    <a:pt x="1290" y="239"/>
                  </a:cubicBezTo>
                  <a:cubicBezTo>
                    <a:pt x="54" y="61"/>
                    <a:pt x="54" y="61"/>
                    <a:pt x="54" y="6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gray">
            <a:xfrm>
              <a:off x="-11479213" y="-300037"/>
              <a:ext cx="893763" cy="1122363"/>
            </a:xfrm>
            <a:custGeom>
              <a:avLst/>
              <a:gdLst>
                <a:gd name="T0" fmla="*/ 224 w 238"/>
                <a:gd name="T1" fmla="*/ 255 h 299"/>
                <a:gd name="T2" fmla="*/ 237 w 238"/>
                <a:gd name="T3" fmla="*/ 274 h 299"/>
                <a:gd name="T4" fmla="*/ 213 w 238"/>
                <a:gd name="T5" fmla="*/ 299 h 299"/>
                <a:gd name="T6" fmla="*/ 198 w 238"/>
                <a:gd name="T7" fmla="*/ 293 h 299"/>
                <a:gd name="T8" fmla="*/ 15 w 238"/>
                <a:gd name="T9" fmla="*/ 174 h 299"/>
                <a:gd name="T10" fmla="*/ 0 w 238"/>
                <a:gd name="T11" fmla="*/ 150 h 299"/>
                <a:gd name="T12" fmla="*/ 15 w 238"/>
                <a:gd name="T13" fmla="*/ 126 h 299"/>
                <a:gd name="T14" fmla="*/ 199 w 238"/>
                <a:gd name="T15" fmla="*/ 6 h 299"/>
                <a:gd name="T16" fmla="*/ 215 w 238"/>
                <a:gd name="T17" fmla="*/ 0 h 299"/>
                <a:gd name="T18" fmla="*/ 238 w 238"/>
                <a:gd name="T19" fmla="*/ 22 h 299"/>
                <a:gd name="T20" fmla="*/ 226 w 238"/>
                <a:gd name="T21" fmla="*/ 41 h 299"/>
                <a:gd name="T22" fmla="*/ 62 w 238"/>
                <a:gd name="T23" fmla="*/ 148 h 299"/>
                <a:gd name="T24" fmla="*/ 224 w 238"/>
                <a:gd name="T25" fmla="*/ 2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299">
                  <a:moveTo>
                    <a:pt x="224" y="255"/>
                  </a:moveTo>
                  <a:cubicBezTo>
                    <a:pt x="233" y="261"/>
                    <a:pt x="237" y="267"/>
                    <a:pt x="237" y="274"/>
                  </a:cubicBezTo>
                  <a:cubicBezTo>
                    <a:pt x="237" y="286"/>
                    <a:pt x="227" y="299"/>
                    <a:pt x="213" y="299"/>
                  </a:cubicBezTo>
                  <a:cubicBezTo>
                    <a:pt x="208" y="299"/>
                    <a:pt x="204" y="297"/>
                    <a:pt x="198" y="293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3" y="167"/>
                    <a:pt x="0" y="160"/>
                    <a:pt x="0" y="150"/>
                  </a:cubicBezTo>
                  <a:cubicBezTo>
                    <a:pt x="0" y="141"/>
                    <a:pt x="3" y="133"/>
                    <a:pt x="15" y="12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206" y="2"/>
                    <a:pt x="210" y="0"/>
                    <a:pt x="215" y="0"/>
                  </a:cubicBezTo>
                  <a:cubicBezTo>
                    <a:pt x="228" y="0"/>
                    <a:pt x="238" y="11"/>
                    <a:pt x="238" y="22"/>
                  </a:cubicBezTo>
                  <a:cubicBezTo>
                    <a:pt x="238" y="30"/>
                    <a:pt x="234" y="36"/>
                    <a:pt x="226" y="41"/>
                  </a:cubicBezTo>
                  <a:cubicBezTo>
                    <a:pt x="62" y="148"/>
                    <a:pt x="62" y="148"/>
                    <a:pt x="62" y="148"/>
                  </a:cubicBezTo>
                  <a:lnTo>
                    <a:pt x="224" y="25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gray">
            <a:xfrm>
              <a:off x="-10450513" y="-908050"/>
              <a:ext cx="976313" cy="2360613"/>
            </a:xfrm>
            <a:custGeom>
              <a:avLst/>
              <a:gdLst>
                <a:gd name="T0" fmla="*/ 213 w 260"/>
                <a:gd name="T1" fmla="*/ 19 h 629"/>
                <a:gd name="T2" fmla="*/ 234 w 260"/>
                <a:gd name="T3" fmla="*/ 0 h 629"/>
                <a:gd name="T4" fmla="*/ 260 w 260"/>
                <a:gd name="T5" fmla="*/ 21 h 629"/>
                <a:gd name="T6" fmla="*/ 257 w 260"/>
                <a:gd name="T7" fmla="*/ 35 h 629"/>
                <a:gd name="T8" fmla="*/ 47 w 260"/>
                <a:gd name="T9" fmla="*/ 611 h 629"/>
                <a:gd name="T10" fmla="*/ 25 w 260"/>
                <a:gd name="T11" fmla="*/ 629 h 629"/>
                <a:gd name="T12" fmla="*/ 0 w 260"/>
                <a:gd name="T13" fmla="*/ 608 h 629"/>
                <a:gd name="T14" fmla="*/ 3 w 260"/>
                <a:gd name="T15" fmla="*/ 594 h 629"/>
                <a:gd name="T16" fmla="*/ 213 w 260"/>
                <a:gd name="T17" fmla="*/ 1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629">
                  <a:moveTo>
                    <a:pt x="213" y="19"/>
                  </a:moveTo>
                  <a:cubicBezTo>
                    <a:pt x="217" y="6"/>
                    <a:pt x="223" y="0"/>
                    <a:pt x="234" y="0"/>
                  </a:cubicBezTo>
                  <a:cubicBezTo>
                    <a:pt x="247" y="0"/>
                    <a:pt x="260" y="9"/>
                    <a:pt x="260" y="21"/>
                  </a:cubicBezTo>
                  <a:cubicBezTo>
                    <a:pt x="260" y="25"/>
                    <a:pt x="259" y="29"/>
                    <a:pt x="257" y="35"/>
                  </a:cubicBezTo>
                  <a:cubicBezTo>
                    <a:pt x="47" y="611"/>
                    <a:pt x="47" y="611"/>
                    <a:pt x="47" y="611"/>
                  </a:cubicBezTo>
                  <a:cubicBezTo>
                    <a:pt x="43" y="623"/>
                    <a:pt x="37" y="629"/>
                    <a:pt x="25" y="629"/>
                  </a:cubicBezTo>
                  <a:cubicBezTo>
                    <a:pt x="13" y="629"/>
                    <a:pt x="0" y="620"/>
                    <a:pt x="0" y="608"/>
                  </a:cubicBezTo>
                  <a:cubicBezTo>
                    <a:pt x="0" y="604"/>
                    <a:pt x="1" y="600"/>
                    <a:pt x="3" y="594"/>
                  </a:cubicBezTo>
                  <a:lnTo>
                    <a:pt x="213" y="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gray">
            <a:xfrm>
              <a:off x="-9256713" y="-300037"/>
              <a:ext cx="893763" cy="1122363"/>
            </a:xfrm>
            <a:custGeom>
              <a:avLst/>
              <a:gdLst>
                <a:gd name="T0" fmla="*/ 14 w 238"/>
                <a:gd name="T1" fmla="*/ 44 h 299"/>
                <a:gd name="T2" fmla="*/ 1 w 238"/>
                <a:gd name="T3" fmla="*/ 25 h 299"/>
                <a:gd name="T4" fmla="*/ 25 w 238"/>
                <a:gd name="T5" fmla="*/ 0 h 299"/>
                <a:gd name="T6" fmla="*/ 40 w 238"/>
                <a:gd name="T7" fmla="*/ 6 h 299"/>
                <a:gd name="T8" fmla="*/ 223 w 238"/>
                <a:gd name="T9" fmla="*/ 125 h 299"/>
                <a:gd name="T10" fmla="*/ 238 w 238"/>
                <a:gd name="T11" fmla="*/ 149 h 299"/>
                <a:gd name="T12" fmla="*/ 223 w 238"/>
                <a:gd name="T13" fmla="*/ 173 h 299"/>
                <a:gd name="T14" fmla="*/ 39 w 238"/>
                <a:gd name="T15" fmla="*/ 293 h 299"/>
                <a:gd name="T16" fmla="*/ 23 w 238"/>
                <a:gd name="T17" fmla="*/ 299 h 299"/>
                <a:gd name="T18" fmla="*/ 0 w 238"/>
                <a:gd name="T19" fmla="*/ 277 h 299"/>
                <a:gd name="T20" fmla="*/ 12 w 238"/>
                <a:gd name="T21" fmla="*/ 258 h 299"/>
                <a:gd name="T22" fmla="*/ 176 w 238"/>
                <a:gd name="T23" fmla="*/ 151 h 299"/>
                <a:gd name="T24" fmla="*/ 14 w 238"/>
                <a:gd name="T25" fmla="*/ 4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299">
                  <a:moveTo>
                    <a:pt x="14" y="44"/>
                  </a:moveTo>
                  <a:cubicBezTo>
                    <a:pt x="5" y="38"/>
                    <a:pt x="1" y="32"/>
                    <a:pt x="1" y="25"/>
                  </a:cubicBezTo>
                  <a:cubicBezTo>
                    <a:pt x="1" y="13"/>
                    <a:pt x="11" y="0"/>
                    <a:pt x="25" y="0"/>
                  </a:cubicBezTo>
                  <a:cubicBezTo>
                    <a:pt x="30" y="0"/>
                    <a:pt x="34" y="2"/>
                    <a:pt x="40" y="6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35" y="132"/>
                    <a:pt x="238" y="140"/>
                    <a:pt x="238" y="149"/>
                  </a:cubicBezTo>
                  <a:cubicBezTo>
                    <a:pt x="238" y="158"/>
                    <a:pt x="234" y="166"/>
                    <a:pt x="223" y="173"/>
                  </a:cubicBezTo>
                  <a:cubicBezTo>
                    <a:pt x="39" y="293"/>
                    <a:pt x="39" y="293"/>
                    <a:pt x="39" y="293"/>
                  </a:cubicBezTo>
                  <a:cubicBezTo>
                    <a:pt x="32" y="297"/>
                    <a:pt x="28" y="299"/>
                    <a:pt x="23" y="299"/>
                  </a:cubicBezTo>
                  <a:cubicBezTo>
                    <a:pt x="10" y="299"/>
                    <a:pt x="0" y="288"/>
                    <a:pt x="0" y="277"/>
                  </a:cubicBezTo>
                  <a:cubicBezTo>
                    <a:pt x="0" y="269"/>
                    <a:pt x="4" y="263"/>
                    <a:pt x="12" y="258"/>
                  </a:cubicBezTo>
                  <a:cubicBezTo>
                    <a:pt x="176" y="151"/>
                    <a:pt x="176" y="151"/>
                    <a:pt x="176" y="151"/>
                  </a:cubicBezTo>
                  <a:lnTo>
                    <a:pt x="14" y="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44" name="Freeform 64"/>
          <p:cNvSpPr>
            <a:spLocks noEditPoints="1"/>
          </p:cNvSpPr>
          <p:nvPr userDrawn="1"/>
        </p:nvSpPr>
        <p:spPr bwMode="gray">
          <a:xfrm>
            <a:off x="10688143" y="438823"/>
            <a:ext cx="1055586" cy="1168213"/>
          </a:xfrm>
          <a:custGeom>
            <a:avLst/>
            <a:gdLst>
              <a:gd name="T0" fmla="*/ 8 w 1723"/>
              <a:gd name="T1" fmla="*/ 1904 h 1907"/>
              <a:gd name="T2" fmla="*/ 777 w 1723"/>
              <a:gd name="T3" fmla="*/ 849 h 1907"/>
              <a:gd name="T4" fmla="*/ 434 w 1723"/>
              <a:gd name="T5" fmla="*/ 824 h 1907"/>
              <a:gd name="T6" fmla="*/ 720 w 1723"/>
              <a:gd name="T7" fmla="*/ 585 h 1907"/>
              <a:gd name="T8" fmla="*/ 629 w 1723"/>
              <a:gd name="T9" fmla="*/ 222 h 1907"/>
              <a:gd name="T10" fmla="*/ 946 w 1723"/>
              <a:gd name="T11" fmla="*/ 421 h 1907"/>
              <a:gd name="T12" fmla="*/ 1262 w 1723"/>
              <a:gd name="T13" fmla="*/ 222 h 1907"/>
              <a:gd name="T14" fmla="*/ 1171 w 1723"/>
              <a:gd name="T15" fmla="*/ 585 h 1907"/>
              <a:gd name="T16" fmla="*/ 1457 w 1723"/>
              <a:gd name="T17" fmla="*/ 824 h 1907"/>
              <a:gd name="T18" fmla="*/ 1085 w 1723"/>
              <a:gd name="T19" fmla="*/ 850 h 1907"/>
              <a:gd name="T20" fmla="*/ 946 w 1723"/>
              <a:gd name="T21" fmla="*/ 1196 h 1907"/>
              <a:gd name="T22" fmla="*/ 930 w 1723"/>
              <a:gd name="T23" fmla="*/ 1186 h 1907"/>
              <a:gd name="T24" fmla="*/ 31 w 1723"/>
              <a:gd name="T25" fmla="*/ 1901 h 1907"/>
              <a:gd name="T26" fmla="*/ 493 w 1723"/>
              <a:gd name="T27" fmla="*/ 805 h 1907"/>
              <a:gd name="T28" fmla="*/ 833 w 1723"/>
              <a:gd name="T29" fmla="*/ 828 h 1907"/>
              <a:gd name="T30" fmla="*/ 1058 w 1723"/>
              <a:gd name="T31" fmla="*/ 828 h 1907"/>
              <a:gd name="T32" fmla="*/ 1398 w 1723"/>
              <a:gd name="T33" fmla="*/ 805 h 1907"/>
              <a:gd name="T34" fmla="*/ 1137 w 1723"/>
              <a:gd name="T35" fmla="*/ 586 h 1907"/>
              <a:gd name="T36" fmla="*/ 954 w 1723"/>
              <a:gd name="T37" fmla="*/ 454 h 1907"/>
              <a:gd name="T38" fmla="*/ 666 w 1723"/>
              <a:gd name="T39" fmla="*/ 273 h 1907"/>
              <a:gd name="T40" fmla="*/ 749 w 1723"/>
              <a:gd name="T41" fmla="*/ 603 h 1907"/>
              <a:gd name="T42" fmla="*/ 946 w 1723"/>
              <a:gd name="T43" fmla="*/ 1474 h 1907"/>
              <a:gd name="T44" fmla="*/ 925 w 1723"/>
              <a:gd name="T45" fmla="*/ 1314 h 1907"/>
              <a:gd name="T46" fmla="*/ 958 w 1723"/>
              <a:gd name="T47" fmla="*/ 1313 h 1907"/>
              <a:gd name="T48" fmla="*/ 946 w 1723"/>
              <a:gd name="T49" fmla="*/ 1474 h 1907"/>
              <a:gd name="T50" fmla="*/ 191 w 1723"/>
              <a:gd name="T51" fmla="*/ 918 h 1907"/>
              <a:gd name="T52" fmla="*/ 186 w 1723"/>
              <a:gd name="T53" fmla="*/ 886 h 1907"/>
              <a:gd name="T54" fmla="*/ 303 w 1723"/>
              <a:gd name="T55" fmla="*/ 866 h 1907"/>
              <a:gd name="T56" fmla="*/ 196 w 1723"/>
              <a:gd name="T57" fmla="*/ 917 h 1907"/>
              <a:gd name="T58" fmla="*/ 1705 w 1723"/>
              <a:gd name="T59" fmla="*/ 918 h 1907"/>
              <a:gd name="T60" fmla="*/ 1591 w 1723"/>
              <a:gd name="T61" fmla="*/ 884 h 1907"/>
              <a:gd name="T62" fmla="*/ 1601 w 1723"/>
              <a:gd name="T63" fmla="*/ 853 h 1907"/>
              <a:gd name="T64" fmla="*/ 1721 w 1723"/>
              <a:gd name="T65" fmla="*/ 907 h 1907"/>
              <a:gd name="T66" fmla="*/ 1340 w 1723"/>
              <a:gd name="T67" fmla="*/ 137 h 1907"/>
              <a:gd name="T68" fmla="*/ 1326 w 1723"/>
              <a:gd name="T69" fmla="*/ 112 h 1907"/>
              <a:gd name="T70" fmla="*/ 1420 w 1723"/>
              <a:gd name="T71" fmla="*/ 5 h 1907"/>
              <a:gd name="T72" fmla="*/ 1353 w 1723"/>
              <a:gd name="T73" fmla="*/ 130 h 1907"/>
              <a:gd name="T74" fmla="*/ 551 w 1723"/>
              <a:gd name="T75" fmla="*/ 130 h 1907"/>
              <a:gd name="T76" fmla="*/ 473 w 1723"/>
              <a:gd name="T77" fmla="*/ 31 h 1907"/>
              <a:gd name="T78" fmla="*/ 500 w 1723"/>
              <a:gd name="T79" fmla="*/ 13 h 1907"/>
              <a:gd name="T80" fmla="*/ 561 w 1723"/>
              <a:gd name="T81" fmla="*/ 127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23" h="1907">
                <a:moveTo>
                  <a:pt x="18" y="1907"/>
                </a:moveTo>
                <a:cubicBezTo>
                  <a:pt x="15" y="1907"/>
                  <a:pt x="11" y="1906"/>
                  <a:pt x="8" y="1904"/>
                </a:cubicBezTo>
                <a:cubicBezTo>
                  <a:pt x="1" y="1899"/>
                  <a:pt x="0" y="1888"/>
                  <a:pt x="5" y="1881"/>
                </a:cubicBezTo>
                <a:cubicBezTo>
                  <a:pt x="777" y="849"/>
                  <a:pt x="777" y="849"/>
                  <a:pt x="777" y="849"/>
                </a:cubicBezTo>
                <a:cubicBezTo>
                  <a:pt x="448" y="836"/>
                  <a:pt x="448" y="836"/>
                  <a:pt x="448" y="836"/>
                </a:cubicBezTo>
                <a:cubicBezTo>
                  <a:pt x="441" y="835"/>
                  <a:pt x="436" y="831"/>
                  <a:pt x="434" y="824"/>
                </a:cubicBezTo>
                <a:cubicBezTo>
                  <a:pt x="431" y="818"/>
                  <a:pt x="434" y="811"/>
                  <a:pt x="439" y="807"/>
                </a:cubicBezTo>
                <a:cubicBezTo>
                  <a:pt x="720" y="585"/>
                  <a:pt x="720" y="585"/>
                  <a:pt x="720" y="585"/>
                </a:cubicBezTo>
                <a:cubicBezTo>
                  <a:pt x="623" y="240"/>
                  <a:pt x="623" y="240"/>
                  <a:pt x="623" y="240"/>
                </a:cubicBezTo>
                <a:cubicBezTo>
                  <a:pt x="621" y="233"/>
                  <a:pt x="624" y="226"/>
                  <a:pt x="629" y="222"/>
                </a:cubicBezTo>
                <a:cubicBezTo>
                  <a:pt x="635" y="218"/>
                  <a:pt x="642" y="218"/>
                  <a:pt x="648" y="222"/>
                </a:cubicBezTo>
                <a:cubicBezTo>
                  <a:pt x="946" y="421"/>
                  <a:pt x="946" y="421"/>
                  <a:pt x="946" y="421"/>
                </a:cubicBezTo>
                <a:cubicBezTo>
                  <a:pt x="1243" y="222"/>
                  <a:pt x="1243" y="222"/>
                  <a:pt x="1243" y="222"/>
                </a:cubicBezTo>
                <a:cubicBezTo>
                  <a:pt x="1249" y="218"/>
                  <a:pt x="1256" y="218"/>
                  <a:pt x="1262" y="222"/>
                </a:cubicBezTo>
                <a:cubicBezTo>
                  <a:pt x="1267" y="226"/>
                  <a:pt x="1270" y="233"/>
                  <a:pt x="1268" y="240"/>
                </a:cubicBezTo>
                <a:cubicBezTo>
                  <a:pt x="1171" y="585"/>
                  <a:pt x="1171" y="585"/>
                  <a:pt x="1171" y="585"/>
                </a:cubicBezTo>
                <a:cubicBezTo>
                  <a:pt x="1452" y="807"/>
                  <a:pt x="1452" y="807"/>
                  <a:pt x="1452" y="807"/>
                </a:cubicBezTo>
                <a:cubicBezTo>
                  <a:pt x="1457" y="811"/>
                  <a:pt x="1460" y="818"/>
                  <a:pt x="1457" y="824"/>
                </a:cubicBezTo>
                <a:cubicBezTo>
                  <a:pt x="1455" y="831"/>
                  <a:pt x="1450" y="835"/>
                  <a:pt x="1443" y="836"/>
                </a:cubicBezTo>
                <a:cubicBezTo>
                  <a:pt x="1085" y="850"/>
                  <a:pt x="1085" y="850"/>
                  <a:pt x="1085" y="850"/>
                </a:cubicBezTo>
                <a:cubicBezTo>
                  <a:pt x="961" y="1186"/>
                  <a:pt x="961" y="1186"/>
                  <a:pt x="961" y="1186"/>
                </a:cubicBezTo>
                <a:cubicBezTo>
                  <a:pt x="958" y="1192"/>
                  <a:pt x="952" y="1196"/>
                  <a:pt x="946" y="1196"/>
                </a:cubicBezTo>
                <a:cubicBezTo>
                  <a:pt x="946" y="1196"/>
                  <a:pt x="946" y="1196"/>
                  <a:pt x="946" y="1196"/>
                </a:cubicBezTo>
                <a:cubicBezTo>
                  <a:pt x="939" y="1196"/>
                  <a:pt x="933" y="1192"/>
                  <a:pt x="930" y="1186"/>
                </a:cubicBezTo>
                <a:cubicBezTo>
                  <a:pt x="809" y="859"/>
                  <a:pt x="809" y="859"/>
                  <a:pt x="809" y="859"/>
                </a:cubicBezTo>
                <a:cubicBezTo>
                  <a:pt x="31" y="1901"/>
                  <a:pt x="31" y="1901"/>
                  <a:pt x="31" y="1901"/>
                </a:cubicBezTo>
                <a:cubicBezTo>
                  <a:pt x="28" y="1905"/>
                  <a:pt x="23" y="1907"/>
                  <a:pt x="18" y="1907"/>
                </a:cubicBezTo>
                <a:close/>
                <a:moveTo>
                  <a:pt x="493" y="805"/>
                </a:moveTo>
                <a:cubicBezTo>
                  <a:pt x="818" y="818"/>
                  <a:pt x="818" y="818"/>
                  <a:pt x="818" y="818"/>
                </a:cubicBezTo>
                <a:cubicBezTo>
                  <a:pt x="825" y="818"/>
                  <a:pt x="831" y="822"/>
                  <a:pt x="833" y="828"/>
                </a:cubicBezTo>
                <a:cubicBezTo>
                  <a:pt x="946" y="1133"/>
                  <a:pt x="946" y="1133"/>
                  <a:pt x="946" y="1133"/>
                </a:cubicBezTo>
                <a:cubicBezTo>
                  <a:pt x="1058" y="828"/>
                  <a:pt x="1058" y="828"/>
                  <a:pt x="1058" y="828"/>
                </a:cubicBezTo>
                <a:cubicBezTo>
                  <a:pt x="1060" y="822"/>
                  <a:pt x="1066" y="818"/>
                  <a:pt x="1073" y="818"/>
                </a:cubicBezTo>
                <a:cubicBezTo>
                  <a:pt x="1398" y="805"/>
                  <a:pt x="1398" y="805"/>
                  <a:pt x="1398" y="805"/>
                </a:cubicBezTo>
                <a:cubicBezTo>
                  <a:pt x="1142" y="603"/>
                  <a:pt x="1142" y="603"/>
                  <a:pt x="1142" y="603"/>
                </a:cubicBezTo>
                <a:cubicBezTo>
                  <a:pt x="1137" y="599"/>
                  <a:pt x="1135" y="593"/>
                  <a:pt x="1137" y="586"/>
                </a:cubicBezTo>
                <a:cubicBezTo>
                  <a:pt x="1225" y="273"/>
                  <a:pt x="1225" y="273"/>
                  <a:pt x="1225" y="273"/>
                </a:cubicBezTo>
                <a:cubicBezTo>
                  <a:pt x="954" y="454"/>
                  <a:pt x="954" y="454"/>
                  <a:pt x="954" y="454"/>
                </a:cubicBezTo>
                <a:cubicBezTo>
                  <a:pt x="949" y="458"/>
                  <a:pt x="942" y="458"/>
                  <a:pt x="937" y="454"/>
                </a:cubicBezTo>
                <a:cubicBezTo>
                  <a:pt x="666" y="273"/>
                  <a:pt x="666" y="273"/>
                  <a:pt x="666" y="273"/>
                </a:cubicBezTo>
                <a:cubicBezTo>
                  <a:pt x="754" y="586"/>
                  <a:pt x="754" y="586"/>
                  <a:pt x="754" y="586"/>
                </a:cubicBezTo>
                <a:cubicBezTo>
                  <a:pt x="756" y="593"/>
                  <a:pt x="754" y="599"/>
                  <a:pt x="749" y="603"/>
                </a:cubicBezTo>
                <a:cubicBezTo>
                  <a:pt x="493" y="805"/>
                  <a:pt x="493" y="805"/>
                  <a:pt x="493" y="805"/>
                </a:cubicBezTo>
                <a:close/>
                <a:moveTo>
                  <a:pt x="946" y="1474"/>
                </a:moveTo>
                <a:cubicBezTo>
                  <a:pt x="937" y="1474"/>
                  <a:pt x="930" y="1467"/>
                  <a:pt x="930" y="1458"/>
                </a:cubicBezTo>
                <a:cubicBezTo>
                  <a:pt x="925" y="1314"/>
                  <a:pt x="925" y="1314"/>
                  <a:pt x="925" y="1314"/>
                </a:cubicBezTo>
                <a:cubicBezTo>
                  <a:pt x="925" y="1305"/>
                  <a:pt x="932" y="1298"/>
                  <a:pt x="941" y="1297"/>
                </a:cubicBezTo>
                <a:cubicBezTo>
                  <a:pt x="950" y="1298"/>
                  <a:pt x="957" y="1304"/>
                  <a:pt x="958" y="1313"/>
                </a:cubicBezTo>
                <a:cubicBezTo>
                  <a:pt x="962" y="1457"/>
                  <a:pt x="962" y="1457"/>
                  <a:pt x="962" y="1457"/>
                </a:cubicBezTo>
                <a:cubicBezTo>
                  <a:pt x="962" y="1466"/>
                  <a:pt x="955" y="1474"/>
                  <a:pt x="946" y="1474"/>
                </a:cubicBezTo>
                <a:cubicBezTo>
                  <a:pt x="946" y="1474"/>
                  <a:pt x="946" y="1474"/>
                  <a:pt x="946" y="1474"/>
                </a:cubicBezTo>
                <a:close/>
                <a:moveTo>
                  <a:pt x="191" y="918"/>
                </a:moveTo>
                <a:cubicBezTo>
                  <a:pt x="184" y="918"/>
                  <a:pt x="177" y="914"/>
                  <a:pt x="175" y="907"/>
                </a:cubicBezTo>
                <a:cubicBezTo>
                  <a:pt x="173" y="898"/>
                  <a:pt x="177" y="889"/>
                  <a:pt x="186" y="886"/>
                </a:cubicBezTo>
                <a:cubicBezTo>
                  <a:pt x="283" y="856"/>
                  <a:pt x="283" y="856"/>
                  <a:pt x="283" y="856"/>
                </a:cubicBezTo>
                <a:cubicBezTo>
                  <a:pt x="292" y="853"/>
                  <a:pt x="301" y="858"/>
                  <a:pt x="303" y="866"/>
                </a:cubicBezTo>
                <a:cubicBezTo>
                  <a:pt x="306" y="875"/>
                  <a:pt x="301" y="884"/>
                  <a:pt x="293" y="886"/>
                </a:cubicBezTo>
                <a:cubicBezTo>
                  <a:pt x="196" y="917"/>
                  <a:pt x="196" y="917"/>
                  <a:pt x="196" y="917"/>
                </a:cubicBezTo>
                <a:cubicBezTo>
                  <a:pt x="194" y="918"/>
                  <a:pt x="192" y="918"/>
                  <a:pt x="191" y="918"/>
                </a:cubicBezTo>
                <a:close/>
                <a:moveTo>
                  <a:pt x="1705" y="918"/>
                </a:moveTo>
                <a:cubicBezTo>
                  <a:pt x="1704" y="918"/>
                  <a:pt x="1702" y="918"/>
                  <a:pt x="1700" y="917"/>
                </a:cubicBezTo>
                <a:cubicBezTo>
                  <a:pt x="1591" y="884"/>
                  <a:pt x="1591" y="884"/>
                  <a:pt x="1591" y="884"/>
                </a:cubicBezTo>
                <a:cubicBezTo>
                  <a:pt x="1583" y="881"/>
                  <a:pt x="1578" y="872"/>
                  <a:pt x="1580" y="864"/>
                </a:cubicBezTo>
                <a:cubicBezTo>
                  <a:pt x="1583" y="855"/>
                  <a:pt x="1592" y="850"/>
                  <a:pt x="1601" y="853"/>
                </a:cubicBezTo>
                <a:cubicBezTo>
                  <a:pt x="1710" y="886"/>
                  <a:pt x="1710" y="886"/>
                  <a:pt x="1710" y="886"/>
                </a:cubicBezTo>
                <a:cubicBezTo>
                  <a:pt x="1718" y="889"/>
                  <a:pt x="1723" y="898"/>
                  <a:pt x="1721" y="907"/>
                </a:cubicBezTo>
                <a:cubicBezTo>
                  <a:pt x="1719" y="913"/>
                  <a:pt x="1712" y="918"/>
                  <a:pt x="1705" y="918"/>
                </a:cubicBezTo>
                <a:close/>
                <a:moveTo>
                  <a:pt x="1340" y="137"/>
                </a:moveTo>
                <a:cubicBezTo>
                  <a:pt x="1336" y="137"/>
                  <a:pt x="1333" y="136"/>
                  <a:pt x="1330" y="134"/>
                </a:cubicBezTo>
                <a:cubicBezTo>
                  <a:pt x="1323" y="129"/>
                  <a:pt x="1321" y="119"/>
                  <a:pt x="1326" y="112"/>
                </a:cubicBezTo>
                <a:cubicBezTo>
                  <a:pt x="1398" y="9"/>
                  <a:pt x="1398" y="9"/>
                  <a:pt x="1398" y="9"/>
                </a:cubicBezTo>
                <a:cubicBezTo>
                  <a:pt x="1403" y="2"/>
                  <a:pt x="1413" y="0"/>
                  <a:pt x="1420" y="5"/>
                </a:cubicBezTo>
                <a:cubicBezTo>
                  <a:pt x="1427" y="11"/>
                  <a:pt x="1429" y="21"/>
                  <a:pt x="1424" y="28"/>
                </a:cubicBezTo>
                <a:cubicBezTo>
                  <a:pt x="1353" y="130"/>
                  <a:pt x="1353" y="130"/>
                  <a:pt x="1353" y="130"/>
                </a:cubicBezTo>
                <a:cubicBezTo>
                  <a:pt x="1350" y="135"/>
                  <a:pt x="1345" y="137"/>
                  <a:pt x="1340" y="137"/>
                </a:cubicBezTo>
                <a:close/>
                <a:moveTo>
                  <a:pt x="551" y="130"/>
                </a:moveTo>
                <a:cubicBezTo>
                  <a:pt x="546" y="130"/>
                  <a:pt x="541" y="128"/>
                  <a:pt x="538" y="123"/>
                </a:cubicBezTo>
                <a:cubicBezTo>
                  <a:pt x="473" y="31"/>
                  <a:pt x="473" y="31"/>
                  <a:pt x="473" y="31"/>
                </a:cubicBezTo>
                <a:cubicBezTo>
                  <a:pt x="468" y="24"/>
                  <a:pt x="470" y="14"/>
                  <a:pt x="477" y="9"/>
                </a:cubicBezTo>
                <a:cubicBezTo>
                  <a:pt x="485" y="4"/>
                  <a:pt x="495" y="5"/>
                  <a:pt x="500" y="13"/>
                </a:cubicBezTo>
                <a:cubicBezTo>
                  <a:pt x="565" y="104"/>
                  <a:pt x="565" y="104"/>
                  <a:pt x="565" y="104"/>
                </a:cubicBezTo>
                <a:cubicBezTo>
                  <a:pt x="570" y="112"/>
                  <a:pt x="568" y="122"/>
                  <a:pt x="561" y="127"/>
                </a:cubicBezTo>
                <a:cubicBezTo>
                  <a:pt x="558" y="129"/>
                  <a:pt x="555" y="130"/>
                  <a:pt x="551" y="13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8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9820800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4280041" y="1869470"/>
            <a:ext cx="7646138" cy="4255899"/>
          </a:xfrm>
        </p:spPr>
        <p:txBody>
          <a:bodyPr lIns="0" rIns="18000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624530B-4AB0-4AB9-82C2-105076175D91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263524" y="1937544"/>
            <a:ext cx="3583783" cy="41878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9820800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5B41AF-A915-418D-980B-A3E49E4DA040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5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97DD6E-AA6C-4D9A-9469-8F0C77C7E972}" type="datetime1">
              <a:rPr lang="de-DE" noProof="0" smtClean="0"/>
              <a:t>29.05.2017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smtClean="0"/>
              <a:t>Abt.Meeting zSystems NW (2017-04-24)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70338" y="508000"/>
            <a:ext cx="708270" cy="103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633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6 Punk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79818" y="1938076"/>
            <a:ext cx="418604" cy="682833"/>
          </a:xfrm>
          <a:custGeom>
            <a:avLst/>
            <a:gdLst>
              <a:gd name="connsiteX0" fmla="*/ 385267 w 418604"/>
              <a:gd name="connsiteY0" fmla="*/ 0 h 682833"/>
              <a:gd name="connsiteX1" fmla="*/ 418604 w 418604"/>
              <a:gd name="connsiteY1" fmla="*/ 0 h 682833"/>
              <a:gd name="connsiteX2" fmla="*/ 33337 w 418604"/>
              <a:gd name="connsiteY2" fmla="*/ 682833 h 682833"/>
              <a:gd name="connsiteX3" fmla="*/ 0 w 418604"/>
              <a:gd name="connsiteY3" fmla="*/ 682833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4" h="682833">
                <a:moveTo>
                  <a:pt x="385267" y="0"/>
                </a:moveTo>
                <a:lnTo>
                  <a:pt x="418604" y="0"/>
                </a:lnTo>
                <a:lnTo>
                  <a:pt x="33337" y="682833"/>
                </a:lnTo>
                <a:lnTo>
                  <a:pt x="0" y="6828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54616" y="1767552"/>
            <a:ext cx="841375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7639806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71BBDA5-D251-4CAD-A4ED-27413BA50030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1198423" y="2125763"/>
            <a:ext cx="4192883" cy="7380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0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79818" y="3268798"/>
            <a:ext cx="418604" cy="682833"/>
          </a:xfrm>
          <a:custGeom>
            <a:avLst/>
            <a:gdLst>
              <a:gd name="connsiteX0" fmla="*/ 385267 w 418604"/>
              <a:gd name="connsiteY0" fmla="*/ 0 h 682833"/>
              <a:gd name="connsiteX1" fmla="*/ 418604 w 418604"/>
              <a:gd name="connsiteY1" fmla="*/ 0 h 682833"/>
              <a:gd name="connsiteX2" fmla="*/ 33337 w 418604"/>
              <a:gd name="connsiteY2" fmla="*/ 682833 h 682833"/>
              <a:gd name="connsiteX3" fmla="*/ 0 w 418604"/>
              <a:gd name="connsiteY3" fmla="*/ 682833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4" h="682833">
                <a:moveTo>
                  <a:pt x="385267" y="0"/>
                </a:moveTo>
                <a:lnTo>
                  <a:pt x="418604" y="0"/>
                </a:lnTo>
                <a:lnTo>
                  <a:pt x="33337" y="682833"/>
                </a:lnTo>
                <a:lnTo>
                  <a:pt x="0" y="6828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1" name="Textplatzhalter 9"/>
          <p:cNvSpPr>
            <a:spLocks noGrp="1"/>
          </p:cNvSpPr>
          <p:nvPr>
            <p:ph type="body" sz="quarter" idx="17"/>
          </p:nvPr>
        </p:nvSpPr>
        <p:spPr bwMode="gray">
          <a:xfrm>
            <a:off x="254616" y="3098274"/>
            <a:ext cx="841375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2" name="Textplatzhalter 6"/>
          <p:cNvSpPr>
            <a:spLocks noGrp="1"/>
          </p:cNvSpPr>
          <p:nvPr>
            <p:ph type="body" sz="quarter" idx="18"/>
          </p:nvPr>
        </p:nvSpPr>
        <p:spPr bwMode="gray">
          <a:xfrm>
            <a:off x="1198423" y="3456485"/>
            <a:ext cx="4192883" cy="7380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4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79818" y="4599520"/>
            <a:ext cx="418604" cy="682833"/>
          </a:xfrm>
          <a:custGeom>
            <a:avLst/>
            <a:gdLst>
              <a:gd name="connsiteX0" fmla="*/ 385267 w 418604"/>
              <a:gd name="connsiteY0" fmla="*/ 0 h 682833"/>
              <a:gd name="connsiteX1" fmla="*/ 418604 w 418604"/>
              <a:gd name="connsiteY1" fmla="*/ 0 h 682833"/>
              <a:gd name="connsiteX2" fmla="*/ 33337 w 418604"/>
              <a:gd name="connsiteY2" fmla="*/ 682833 h 682833"/>
              <a:gd name="connsiteX3" fmla="*/ 0 w 418604"/>
              <a:gd name="connsiteY3" fmla="*/ 682833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4" h="682833">
                <a:moveTo>
                  <a:pt x="385267" y="0"/>
                </a:moveTo>
                <a:lnTo>
                  <a:pt x="418604" y="0"/>
                </a:lnTo>
                <a:lnTo>
                  <a:pt x="33337" y="682833"/>
                </a:lnTo>
                <a:lnTo>
                  <a:pt x="0" y="6828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5" name="Textplatzhalter 9"/>
          <p:cNvSpPr>
            <a:spLocks noGrp="1"/>
          </p:cNvSpPr>
          <p:nvPr>
            <p:ph type="body" sz="quarter" idx="20"/>
          </p:nvPr>
        </p:nvSpPr>
        <p:spPr bwMode="gray">
          <a:xfrm>
            <a:off x="254616" y="4428996"/>
            <a:ext cx="841375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21"/>
          </p:nvPr>
        </p:nvSpPr>
        <p:spPr bwMode="gray">
          <a:xfrm>
            <a:off x="1198423" y="4787207"/>
            <a:ext cx="4192883" cy="7380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7" name="Textplatzhalter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18639" y="1938076"/>
            <a:ext cx="418604" cy="682833"/>
          </a:xfrm>
          <a:custGeom>
            <a:avLst/>
            <a:gdLst>
              <a:gd name="connsiteX0" fmla="*/ 385267 w 418604"/>
              <a:gd name="connsiteY0" fmla="*/ 0 h 682833"/>
              <a:gd name="connsiteX1" fmla="*/ 418604 w 418604"/>
              <a:gd name="connsiteY1" fmla="*/ 0 h 682833"/>
              <a:gd name="connsiteX2" fmla="*/ 33337 w 418604"/>
              <a:gd name="connsiteY2" fmla="*/ 682833 h 682833"/>
              <a:gd name="connsiteX3" fmla="*/ 0 w 418604"/>
              <a:gd name="connsiteY3" fmla="*/ 682833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4" h="682833">
                <a:moveTo>
                  <a:pt x="385267" y="0"/>
                </a:moveTo>
                <a:lnTo>
                  <a:pt x="418604" y="0"/>
                </a:lnTo>
                <a:lnTo>
                  <a:pt x="33337" y="682833"/>
                </a:lnTo>
                <a:lnTo>
                  <a:pt x="0" y="6828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8" name="Textplatzhalter 9"/>
          <p:cNvSpPr>
            <a:spLocks noGrp="1"/>
          </p:cNvSpPr>
          <p:nvPr>
            <p:ph type="body" sz="quarter" idx="23"/>
          </p:nvPr>
        </p:nvSpPr>
        <p:spPr bwMode="gray">
          <a:xfrm>
            <a:off x="6093437" y="1767552"/>
            <a:ext cx="841375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9" name="Textplatzhalter 6"/>
          <p:cNvSpPr>
            <a:spLocks noGrp="1"/>
          </p:cNvSpPr>
          <p:nvPr>
            <p:ph type="body" sz="quarter" idx="24"/>
          </p:nvPr>
        </p:nvSpPr>
        <p:spPr bwMode="gray">
          <a:xfrm>
            <a:off x="7037244" y="2125763"/>
            <a:ext cx="4192883" cy="7380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0" name="Textplatzhalter 8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618639" y="3268798"/>
            <a:ext cx="418604" cy="682833"/>
          </a:xfrm>
          <a:custGeom>
            <a:avLst/>
            <a:gdLst>
              <a:gd name="connsiteX0" fmla="*/ 385267 w 418604"/>
              <a:gd name="connsiteY0" fmla="*/ 0 h 682833"/>
              <a:gd name="connsiteX1" fmla="*/ 418604 w 418604"/>
              <a:gd name="connsiteY1" fmla="*/ 0 h 682833"/>
              <a:gd name="connsiteX2" fmla="*/ 33337 w 418604"/>
              <a:gd name="connsiteY2" fmla="*/ 682833 h 682833"/>
              <a:gd name="connsiteX3" fmla="*/ 0 w 418604"/>
              <a:gd name="connsiteY3" fmla="*/ 682833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4" h="682833">
                <a:moveTo>
                  <a:pt x="385267" y="0"/>
                </a:moveTo>
                <a:lnTo>
                  <a:pt x="418604" y="0"/>
                </a:lnTo>
                <a:lnTo>
                  <a:pt x="33337" y="682833"/>
                </a:lnTo>
                <a:lnTo>
                  <a:pt x="0" y="6828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51" name="Textplatzhalter 9"/>
          <p:cNvSpPr>
            <a:spLocks noGrp="1"/>
          </p:cNvSpPr>
          <p:nvPr>
            <p:ph type="body" sz="quarter" idx="26"/>
          </p:nvPr>
        </p:nvSpPr>
        <p:spPr bwMode="gray">
          <a:xfrm>
            <a:off x="6093437" y="3098274"/>
            <a:ext cx="841375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27"/>
          </p:nvPr>
        </p:nvSpPr>
        <p:spPr bwMode="gray">
          <a:xfrm>
            <a:off x="7037244" y="3456485"/>
            <a:ext cx="4192883" cy="7380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3" name="Textplatzhalter 8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618639" y="4599520"/>
            <a:ext cx="418604" cy="682833"/>
          </a:xfrm>
          <a:custGeom>
            <a:avLst/>
            <a:gdLst>
              <a:gd name="connsiteX0" fmla="*/ 385267 w 418604"/>
              <a:gd name="connsiteY0" fmla="*/ 0 h 682833"/>
              <a:gd name="connsiteX1" fmla="*/ 418604 w 418604"/>
              <a:gd name="connsiteY1" fmla="*/ 0 h 682833"/>
              <a:gd name="connsiteX2" fmla="*/ 33337 w 418604"/>
              <a:gd name="connsiteY2" fmla="*/ 682833 h 682833"/>
              <a:gd name="connsiteX3" fmla="*/ 0 w 418604"/>
              <a:gd name="connsiteY3" fmla="*/ 682833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4" h="682833">
                <a:moveTo>
                  <a:pt x="385267" y="0"/>
                </a:moveTo>
                <a:lnTo>
                  <a:pt x="418604" y="0"/>
                </a:lnTo>
                <a:lnTo>
                  <a:pt x="33337" y="682833"/>
                </a:lnTo>
                <a:lnTo>
                  <a:pt x="0" y="6828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54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6093437" y="4428996"/>
            <a:ext cx="841375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44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44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5" name="Textplatzhalter 6"/>
          <p:cNvSpPr>
            <a:spLocks noGrp="1"/>
          </p:cNvSpPr>
          <p:nvPr>
            <p:ph type="body" sz="quarter" idx="30"/>
          </p:nvPr>
        </p:nvSpPr>
        <p:spPr bwMode="gray">
          <a:xfrm>
            <a:off x="7037244" y="4787207"/>
            <a:ext cx="4192883" cy="7380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0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10 Punk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platzhalter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9529" y="5299953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9528" y="1800886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1" name="Textplatzhalt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529" y="2675653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5" name="Textplatzhalter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9529" y="3550420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8" name="Textplatzhalter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59528" y="4425187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4" name="Textplatzhalter 9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94270" y="1800886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1586" y="1971410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7639806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9E59700-8163-4AF7-BE56-CEB50FD355F1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42675" y="2125764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1586" y="2846177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2" name="Textplatzhalt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42675" y="3008864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586" y="3720944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42675" y="3891964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21584" y="4595711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9" name="Textplatzhalter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042673" y="4775064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21584" y="5470477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042673" y="5658165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560407" y="1971410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55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81496" y="2125764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94270" y="2672268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560407" y="2842792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81496" y="2997146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94270" y="3550420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560407" y="3720944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881496" y="3875298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1" name="Textplatzhalter 9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94270" y="4423339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560407" y="4593863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881496" y="4748217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094271" y="5304907"/>
            <a:ext cx="1080000" cy="642273"/>
          </a:xfrm>
        </p:spPr>
        <p:txBody>
          <a:bodyPr/>
          <a:lstStyle>
            <a:lvl1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1pPr>
            <a:lvl2pPr marL="1588" indent="0">
              <a:spcAft>
                <a:spcPts val="0"/>
              </a:spcAft>
              <a:buFont typeface="Arial" panose="020B0604020202020204" pitchFamily="34" charset="0"/>
              <a:buNone/>
              <a:defRPr sz="3600" cap="none" baseline="0">
                <a:solidFill>
                  <a:schemeClr val="bg2"/>
                </a:solidFill>
              </a:defRPr>
            </a:lvl2pPr>
            <a:lvl3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3pPr>
            <a:lvl4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4pPr>
            <a:lvl5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5pPr>
            <a:lvl6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6pPr>
            <a:lvl7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7pPr>
            <a:lvl8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8pPr>
            <a:lvl9pPr marL="1588" indent="0">
              <a:spcAft>
                <a:spcPts val="0"/>
              </a:spcAft>
              <a:buNone/>
              <a:defRPr sz="360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560407" y="5475431"/>
            <a:ext cx="321088" cy="510000"/>
          </a:xfrm>
          <a:custGeom>
            <a:avLst/>
            <a:gdLst>
              <a:gd name="connsiteX0" fmla="*/ 287751 w 321088"/>
              <a:gd name="connsiteY0" fmla="*/ 0 h 510000"/>
              <a:gd name="connsiteX1" fmla="*/ 321088 w 321088"/>
              <a:gd name="connsiteY1" fmla="*/ 0 h 510000"/>
              <a:gd name="connsiteX2" fmla="*/ 33337 w 321088"/>
              <a:gd name="connsiteY2" fmla="*/ 510000 h 510000"/>
              <a:gd name="connsiteX3" fmla="*/ 0 w 321088"/>
              <a:gd name="connsiteY3" fmla="*/ 510000 h 5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88" h="510000">
                <a:moveTo>
                  <a:pt x="287751" y="0"/>
                </a:moveTo>
                <a:lnTo>
                  <a:pt x="321088" y="0"/>
                </a:lnTo>
                <a:lnTo>
                  <a:pt x="33337" y="510000"/>
                </a:lnTo>
                <a:lnTo>
                  <a:pt x="0" y="51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400" cap="none" baseline="0">
                <a:noFill/>
              </a:defRPr>
            </a:lvl2pPr>
            <a:lvl3pPr marL="0" indent="0">
              <a:spcAft>
                <a:spcPts val="0"/>
              </a:spcAft>
              <a:buNone/>
              <a:defRPr sz="400" cap="none" baseline="0">
                <a:noFill/>
              </a:defRPr>
            </a:lvl3pPr>
            <a:lvl4pPr marL="0" indent="0">
              <a:spcAft>
                <a:spcPts val="0"/>
              </a:spcAft>
              <a:buNone/>
              <a:defRPr sz="400" cap="none" baseline="0">
                <a:noFill/>
              </a:defRPr>
            </a:lvl4pPr>
            <a:lvl5pPr marL="0" indent="0">
              <a:spcAft>
                <a:spcPts val="0"/>
              </a:spcAft>
              <a:buNone/>
              <a:defRPr sz="400" cap="none" baseline="0">
                <a:noFill/>
              </a:defRPr>
            </a:lvl5pPr>
            <a:lvl6pPr marL="0" indent="0">
              <a:spcAft>
                <a:spcPts val="0"/>
              </a:spcAft>
              <a:buNone/>
              <a:defRPr sz="400" cap="none" baseline="0">
                <a:noFill/>
              </a:defRPr>
            </a:lvl6pPr>
            <a:lvl7pPr marL="0" indent="0">
              <a:spcAft>
                <a:spcPts val="0"/>
              </a:spcAft>
              <a:buNone/>
              <a:defRPr sz="400" cap="none" baseline="0">
                <a:noFill/>
              </a:defRPr>
            </a:lvl7pPr>
            <a:lvl8pPr marL="0" indent="0">
              <a:spcAft>
                <a:spcPts val="0"/>
              </a:spcAft>
              <a:buNone/>
              <a:defRPr sz="400" cap="none" baseline="0">
                <a:noFill/>
              </a:defRPr>
            </a:lvl8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7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81496" y="5629785"/>
            <a:ext cx="4289596" cy="39368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None/>
              <a:defRPr sz="14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0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152400" y="153988"/>
            <a:ext cx="11901079" cy="6551612"/>
          </a:xfrm>
          <a:prstGeom prst="rect">
            <a:avLst/>
          </a:prstGeom>
          <a:gradFill flip="none" rotWithShape="1">
            <a:gsLst>
              <a:gs pos="0">
                <a:srgbClr val="5689C2"/>
              </a:gs>
              <a:gs pos="61000">
                <a:srgbClr val="6C99CA"/>
              </a:gs>
              <a:gs pos="98000">
                <a:srgbClr val="7EA5D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1665553" y="153988"/>
            <a:ext cx="10387925" cy="6551612"/>
          </a:xfrm>
          <a:custGeom>
            <a:avLst/>
            <a:gdLst>
              <a:gd name="T0" fmla="*/ 2544 w 7710"/>
              <a:gd name="T1" fmla="*/ 0 h 4880"/>
              <a:gd name="T2" fmla="*/ 7710 w 7710"/>
              <a:gd name="T3" fmla="*/ 0 h 4880"/>
              <a:gd name="T4" fmla="*/ 7710 w 7710"/>
              <a:gd name="T5" fmla="*/ 4880 h 4880"/>
              <a:gd name="T6" fmla="*/ 0 w 7710"/>
              <a:gd name="T7" fmla="*/ 4880 h 4880"/>
              <a:gd name="T8" fmla="*/ 2544 w 7710"/>
              <a:gd name="T9" fmla="*/ 0 h 4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0" h="4880">
                <a:moveTo>
                  <a:pt x="2544" y="0"/>
                </a:moveTo>
                <a:lnTo>
                  <a:pt x="7710" y="0"/>
                </a:lnTo>
                <a:lnTo>
                  <a:pt x="7710" y="4880"/>
                </a:lnTo>
                <a:lnTo>
                  <a:pt x="0" y="4880"/>
                </a:lnTo>
                <a:lnTo>
                  <a:pt x="2544" y="0"/>
                </a:lnTo>
                <a:close/>
              </a:path>
            </a:pathLst>
          </a:custGeom>
          <a:gradFill flip="none" rotWithShape="1">
            <a:gsLst>
              <a:gs pos="21000">
                <a:srgbClr val="4178B5"/>
              </a:gs>
              <a:gs pos="100000">
                <a:schemeClr val="accent1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266744" y="6359715"/>
            <a:ext cx="390483" cy="25160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EFD4013-5D99-4478-9DDB-9EE12D4A98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FA029196-807F-4810-9CA5-56DFED9EB003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865563" y="2981932"/>
            <a:ext cx="7200000" cy="1167830"/>
          </a:xfrm>
        </p:spPr>
        <p:txBody>
          <a:bodyPr/>
          <a:lstStyle>
            <a:lvl1pPr indent="0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Parallelogramm 9"/>
          <p:cNvSpPr/>
          <p:nvPr userDrawn="1"/>
        </p:nvSpPr>
        <p:spPr bwMode="gray">
          <a:xfrm>
            <a:off x="2991390" y="2920511"/>
            <a:ext cx="669600" cy="1229251"/>
          </a:xfrm>
          <a:prstGeom prst="parallelogram">
            <a:avLst>
              <a:gd name="adj" fmla="val 96213"/>
            </a:avLst>
          </a:prstGeom>
          <a:solidFill>
            <a:schemeClr val="bg1"/>
          </a:solidFill>
          <a:ln w="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">
          <a:xfrm>
            <a:off x="152400" y="153988"/>
            <a:ext cx="11901079" cy="6551612"/>
          </a:xfrm>
          <a:prstGeom prst="rect">
            <a:avLst/>
          </a:prstGeom>
          <a:gradFill flip="none" rotWithShape="1">
            <a:gsLst>
              <a:gs pos="0">
                <a:srgbClr val="C1CC32"/>
              </a:gs>
              <a:gs pos="61000">
                <a:srgbClr val="C9D440"/>
              </a:gs>
              <a:gs pos="98000">
                <a:srgbClr val="CAD53F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gray">
          <a:xfrm>
            <a:off x="1665553" y="153988"/>
            <a:ext cx="10387925" cy="6551612"/>
          </a:xfrm>
          <a:custGeom>
            <a:avLst/>
            <a:gdLst>
              <a:gd name="T0" fmla="*/ 2544 w 7710"/>
              <a:gd name="T1" fmla="*/ 0 h 4880"/>
              <a:gd name="T2" fmla="*/ 7710 w 7710"/>
              <a:gd name="T3" fmla="*/ 0 h 4880"/>
              <a:gd name="T4" fmla="*/ 7710 w 7710"/>
              <a:gd name="T5" fmla="*/ 4880 h 4880"/>
              <a:gd name="T6" fmla="*/ 0 w 7710"/>
              <a:gd name="T7" fmla="*/ 4880 h 4880"/>
              <a:gd name="T8" fmla="*/ 2544 w 7710"/>
              <a:gd name="T9" fmla="*/ 0 h 4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0" h="4880">
                <a:moveTo>
                  <a:pt x="2544" y="0"/>
                </a:moveTo>
                <a:lnTo>
                  <a:pt x="7710" y="0"/>
                </a:lnTo>
                <a:lnTo>
                  <a:pt x="7710" y="4880"/>
                </a:lnTo>
                <a:lnTo>
                  <a:pt x="0" y="4880"/>
                </a:lnTo>
                <a:lnTo>
                  <a:pt x="2544" y="0"/>
                </a:lnTo>
                <a:close/>
              </a:path>
            </a:pathLst>
          </a:custGeom>
          <a:gradFill flip="none" rotWithShape="1">
            <a:gsLst>
              <a:gs pos="21000">
                <a:schemeClr val="accent3"/>
              </a:gs>
              <a:gs pos="100000">
                <a:srgbClr val="B7C31F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266744" y="6359715"/>
            <a:ext cx="390483" cy="25160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EFD4013-5D99-4478-9DDB-9EE12D4A98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58565B2-7CC3-44F3-80A9-716CFD276B77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865563" y="2981932"/>
            <a:ext cx="7200000" cy="1167830"/>
          </a:xfrm>
        </p:spPr>
        <p:txBody>
          <a:bodyPr/>
          <a:lstStyle>
            <a:lvl1pPr indent="0"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Parallelogramm 12"/>
          <p:cNvSpPr/>
          <p:nvPr userDrawn="1"/>
        </p:nvSpPr>
        <p:spPr bwMode="gray">
          <a:xfrm>
            <a:off x="2991390" y="2920511"/>
            <a:ext cx="669600" cy="1229251"/>
          </a:xfrm>
          <a:prstGeom prst="parallelogram">
            <a:avLst>
              <a:gd name="adj" fmla="val 96213"/>
            </a:avLst>
          </a:prstGeom>
          <a:solidFill>
            <a:schemeClr val="bg1"/>
          </a:solidFill>
          <a:ln w="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gray">
          <a:xfrm>
            <a:off x="152400" y="153988"/>
            <a:ext cx="11901079" cy="6551612"/>
          </a:xfrm>
          <a:prstGeom prst="rect">
            <a:avLst/>
          </a:prstGeom>
          <a:gradFill flip="none" rotWithShape="1">
            <a:gsLst>
              <a:gs pos="23000">
                <a:srgbClr val="F0F0F0"/>
              </a:gs>
              <a:gs pos="67000">
                <a:srgbClr val="EAEAEA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1665553" y="153988"/>
            <a:ext cx="10387925" cy="6551612"/>
          </a:xfrm>
          <a:custGeom>
            <a:avLst/>
            <a:gdLst>
              <a:gd name="T0" fmla="*/ 2544 w 7710"/>
              <a:gd name="T1" fmla="*/ 0 h 4880"/>
              <a:gd name="T2" fmla="*/ 7710 w 7710"/>
              <a:gd name="T3" fmla="*/ 0 h 4880"/>
              <a:gd name="T4" fmla="*/ 7710 w 7710"/>
              <a:gd name="T5" fmla="*/ 4880 h 4880"/>
              <a:gd name="T6" fmla="*/ 0 w 7710"/>
              <a:gd name="T7" fmla="*/ 4880 h 4880"/>
              <a:gd name="T8" fmla="*/ 2544 w 7710"/>
              <a:gd name="T9" fmla="*/ 0 h 4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0" h="4880">
                <a:moveTo>
                  <a:pt x="2544" y="0"/>
                </a:moveTo>
                <a:lnTo>
                  <a:pt x="7710" y="0"/>
                </a:lnTo>
                <a:lnTo>
                  <a:pt x="7710" y="4880"/>
                </a:lnTo>
                <a:lnTo>
                  <a:pt x="0" y="4880"/>
                </a:lnTo>
                <a:lnTo>
                  <a:pt x="2544" y="0"/>
                </a:lnTo>
                <a:close/>
              </a:path>
            </a:pathLst>
          </a:custGeom>
          <a:gradFill flip="none" rotWithShape="1">
            <a:gsLst>
              <a:gs pos="21000">
                <a:srgbClr val="DADCDC"/>
              </a:gs>
              <a:gs pos="100000">
                <a:schemeClr val="bg1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266744" y="6359715"/>
            <a:ext cx="390483" cy="25160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EFD4013-5D99-4478-9DDB-9EE12D4A98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96EE01F-2940-4F6E-81EC-B05B8F8A66F3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865563" y="2981932"/>
            <a:ext cx="7200000" cy="1167830"/>
          </a:xfrm>
        </p:spPr>
        <p:txBody>
          <a:bodyPr/>
          <a:lstStyle>
            <a:lvl1pPr indent="0">
              <a:lnSpc>
                <a:spcPct val="95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Parallelogramm 9"/>
          <p:cNvSpPr/>
          <p:nvPr userDrawn="1"/>
        </p:nvSpPr>
        <p:spPr bwMode="gray">
          <a:xfrm>
            <a:off x="2991390" y="2920511"/>
            <a:ext cx="669600" cy="1229251"/>
          </a:xfrm>
          <a:prstGeom prst="parallelogram">
            <a:avLst>
              <a:gd name="adj" fmla="val 96213"/>
            </a:avLst>
          </a:prstGeom>
          <a:solidFill>
            <a:schemeClr val="accent1"/>
          </a:solidFill>
          <a:ln w="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9819190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40465" y="1869470"/>
            <a:ext cx="9828000" cy="42558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628359-29A4-4014-B0C8-F8CDE1BA9845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 cap="none"/>
            </a:lvl1pPr>
          </a:lstStyle>
          <a:p>
            <a:r>
              <a:rPr lang="de-DE" dirty="0" err="1" smtClean="0"/>
              <a:t>Abt.Meeting</a:t>
            </a:r>
            <a:r>
              <a:rPr lang="de-DE" dirty="0" smtClean="0"/>
              <a:t> </a:t>
            </a:r>
            <a:r>
              <a:rPr lang="de-DE" dirty="0" err="1" smtClean="0"/>
              <a:t>zSystems</a:t>
            </a:r>
            <a:r>
              <a:rPr lang="de-DE" dirty="0" smtClean="0"/>
              <a:t>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1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9820800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40464" y="1869470"/>
            <a:ext cx="5629761" cy="4255899"/>
          </a:xfrm>
        </p:spPr>
        <p:txBody>
          <a:bodyPr rIns="18000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68139B-F240-4096-B865-69FD75D1AE24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6097587" y="1930777"/>
            <a:ext cx="0" cy="42176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 bwMode="gray">
          <a:xfrm>
            <a:off x="6296416" y="1869470"/>
            <a:ext cx="5629761" cy="4255899"/>
          </a:xfrm>
        </p:spPr>
        <p:txBody>
          <a:bodyPr rIns="18000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2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276" y="385763"/>
            <a:ext cx="9820800" cy="251647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40464" y="1869470"/>
            <a:ext cx="3610811" cy="4255899"/>
          </a:xfrm>
        </p:spPr>
        <p:txBody>
          <a:bodyPr rIns="18000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3F6C42-7F6B-4E07-9013-78F552AF8D34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80040" y="1869470"/>
            <a:ext cx="3609042" cy="4255899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8121770" y="1930777"/>
            <a:ext cx="0" cy="42176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8"/>
          <p:cNvCxnSpPr/>
          <p:nvPr userDrawn="1"/>
        </p:nvCxnSpPr>
        <p:spPr bwMode="gray">
          <a:xfrm>
            <a:off x="4083020" y="1930777"/>
            <a:ext cx="0" cy="42176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7235" y="1869470"/>
            <a:ext cx="3608859" cy="4255899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3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78608" y="6346016"/>
            <a:ext cx="7128000" cy="1067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  <a:lvl2pPr marL="0" indent="0" algn="l">
              <a:defRPr sz="800" cap="all" baseline="0">
                <a:solidFill>
                  <a:schemeClr val="tx1"/>
                </a:solidFill>
              </a:defRPr>
            </a:lvl2pPr>
            <a:lvl3pPr marL="0" indent="0">
              <a:defRPr sz="800" cap="all" baseline="0">
                <a:solidFill>
                  <a:schemeClr val="tx1"/>
                </a:solidFill>
              </a:defRPr>
            </a:lvl3pPr>
            <a:lvl4pPr marL="0" indent="0">
              <a:defRPr sz="800" cap="all" baseline="0">
                <a:solidFill>
                  <a:schemeClr val="tx1"/>
                </a:solidFill>
              </a:defRPr>
            </a:lvl4pPr>
            <a:lvl5pPr marL="0" indent="0">
              <a:defRPr sz="800" cap="all" baseline="0">
                <a:solidFill>
                  <a:schemeClr val="tx1"/>
                </a:solidFill>
              </a:defRPr>
            </a:lvl5pPr>
            <a:lvl6pPr marL="0" indent="0">
              <a:defRPr sz="800" cap="all" baseline="0">
                <a:solidFill>
                  <a:schemeClr val="tx1"/>
                </a:solidFill>
              </a:defRPr>
            </a:lvl6pPr>
            <a:lvl7pPr marL="0" indent="0">
              <a:defRPr sz="800" cap="all" baseline="0">
                <a:solidFill>
                  <a:schemeClr val="tx1"/>
                </a:solidFill>
              </a:defRPr>
            </a:lvl7pPr>
            <a:lvl8pPr marL="0" indent="0">
              <a:defRPr sz="800" cap="all" baseline="0">
                <a:solidFill>
                  <a:schemeClr val="tx1"/>
                </a:solidFill>
              </a:defRPr>
            </a:lvl8pPr>
            <a:lvl9pPr marL="0" indent="0">
              <a:defRPr sz="800" cap="all" baseline="0">
                <a:solidFill>
                  <a:schemeClr val="tx1"/>
                </a:solidFill>
              </a:defRPr>
            </a:lvl9pPr>
          </a:lstStyle>
          <a:p>
            <a:r>
              <a:rPr lang="de-DE" smtClean="0"/>
              <a:t>Abt.Meeting zSystems NW (2017-04-24)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388878" y="6516473"/>
            <a:ext cx="201798" cy="1067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0" indent="0">
              <a:defRPr sz="800">
                <a:solidFill>
                  <a:schemeClr val="tx1"/>
                </a:solidFill>
              </a:defRPr>
            </a:lvl3pPr>
            <a:lvl4pPr marL="0" indent="0">
              <a:defRPr sz="800">
                <a:solidFill>
                  <a:schemeClr val="tx1"/>
                </a:solidFill>
              </a:defRPr>
            </a:lvl4pPr>
            <a:lvl5pPr marL="0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>
                <a:solidFill>
                  <a:schemeClr val="tx1"/>
                </a:solidFill>
              </a:defRPr>
            </a:lvl9pPr>
          </a:lstStyle>
          <a:p>
            <a:fld id="{1EFD4013-5D99-4478-9DDB-9EE12D4A98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83348" y="6516473"/>
            <a:ext cx="476333" cy="1067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0" indent="0">
              <a:defRPr sz="800">
                <a:solidFill>
                  <a:schemeClr val="tx1"/>
                </a:solidFill>
              </a:defRPr>
            </a:lvl3pPr>
            <a:lvl4pPr marL="0" indent="0">
              <a:defRPr sz="800">
                <a:solidFill>
                  <a:schemeClr val="tx1"/>
                </a:solidFill>
              </a:defRPr>
            </a:lvl4pPr>
            <a:lvl5pPr marL="0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>
                <a:solidFill>
                  <a:schemeClr val="tx1"/>
                </a:solidFill>
              </a:defRPr>
            </a:lvl9pPr>
          </a:lstStyle>
          <a:p>
            <a:fld id="{89F92AA7-AB80-4742-8725-EAFC711542FD}" type="datetime1">
              <a:rPr lang="de-DE" smtClean="0"/>
              <a:t>29.05.2017</a:t>
            </a:fld>
            <a:endParaRPr lang="de-DE" dirty="0"/>
          </a:p>
        </p:txBody>
      </p:sp>
      <p:cxnSp>
        <p:nvCxnSpPr>
          <p:cNvPr id="23" name="Gerade Verbindung 12"/>
          <p:cNvCxnSpPr/>
          <p:nvPr userDrawn="1"/>
        </p:nvCxnSpPr>
        <p:spPr bwMode="gray">
          <a:xfrm>
            <a:off x="778607" y="6484714"/>
            <a:ext cx="738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40463" y="1869470"/>
            <a:ext cx="9828000" cy="4255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26179" y="652278"/>
            <a:ext cx="11700000" cy="8717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 bwMode="gray">
          <a:xfrm>
            <a:off x="266744" y="6359715"/>
            <a:ext cx="390483" cy="251608"/>
          </a:xfrm>
          <a:prstGeom prst="rect">
            <a:avLst/>
          </a:prstGeom>
        </p:spPr>
      </p:pic>
      <p:sp>
        <p:nvSpPr>
          <p:cNvPr id="39" name="Freeform 6"/>
          <p:cNvSpPr>
            <a:spLocks/>
          </p:cNvSpPr>
          <p:nvPr userDrawn="1"/>
        </p:nvSpPr>
        <p:spPr bwMode="gray">
          <a:xfrm>
            <a:off x="228623" y="744870"/>
            <a:ext cx="198419" cy="294255"/>
          </a:xfrm>
          <a:custGeom>
            <a:avLst/>
            <a:gdLst>
              <a:gd name="T0" fmla="*/ 0 w 147"/>
              <a:gd name="T1" fmla="*/ 218 h 218"/>
              <a:gd name="T2" fmla="*/ 126 w 147"/>
              <a:gd name="T3" fmla="*/ 0 h 218"/>
              <a:gd name="T4" fmla="*/ 147 w 147"/>
              <a:gd name="T5" fmla="*/ 0 h 218"/>
              <a:gd name="T6" fmla="*/ 24 w 147"/>
              <a:gd name="T7" fmla="*/ 218 h 218"/>
              <a:gd name="T8" fmla="*/ 12 w 147"/>
              <a:gd name="T9" fmla="*/ 218 h 218"/>
              <a:gd name="T10" fmla="*/ 0 w 147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" h="218">
                <a:moveTo>
                  <a:pt x="0" y="218"/>
                </a:moveTo>
                <a:lnTo>
                  <a:pt x="126" y="0"/>
                </a:lnTo>
                <a:lnTo>
                  <a:pt x="147" y="0"/>
                </a:lnTo>
                <a:lnTo>
                  <a:pt x="24" y="218"/>
                </a:lnTo>
                <a:lnTo>
                  <a:pt x="12" y="218"/>
                </a:ln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1" name="Freeform 6"/>
          <p:cNvSpPr>
            <a:spLocks/>
          </p:cNvSpPr>
          <p:nvPr userDrawn="1"/>
        </p:nvSpPr>
        <p:spPr bwMode="gray">
          <a:xfrm>
            <a:off x="1285704" y="6530042"/>
            <a:ext cx="54809" cy="81281"/>
          </a:xfrm>
          <a:custGeom>
            <a:avLst/>
            <a:gdLst>
              <a:gd name="T0" fmla="*/ 0 w 147"/>
              <a:gd name="T1" fmla="*/ 218 h 218"/>
              <a:gd name="T2" fmla="*/ 126 w 147"/>
              <a:gd name="T3" fmla="*/ 0 h 218"/>
              <a:gd name="T4" fmla="*/ 147 w 147"/>
              <a:gd name="T5" fmla="*/ 0 h 218"/>
              <a:gd name="T6" fmla="*/ 24 w 147"/>
              <a:gd name="T7" fmla="*/ 218 h 218"/>
              <a:gd name="T8" fmla="*/ 12 w 147"/>
              <a:gd name="T9" fmla="*/ 218 h 218"/>
              <a:gd name="T10" fmla="*/ 0 w 147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" h="218">
                <a:moveTo>
                  <a:pt x="0" y="218"/>
                </a:moveTo>
                <a:lnTo>
                  <a:pt x="126" y="0"/>
                </a:lnTo>
                <a:lnTo>
                  <a:pt x="147" y="0"/>
                </a:lnTo>
                <a:lnTo>
                  <a:pt x="24" y="218"/>
                </a:lnTo>
                <a:lnTo>
                  <a:pt x="12" y="218"/>
                </a:lnTo>
                <a:lnTo>
                  <a:pt x="0" y="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4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1" r:id="rId3"/>
    <p:sldLayoutId id="2147483657" r:id="rId4"/>
    <p:sldLayoutId id="2147483658" r:id="rId5"/>
    <p:sldLayoutId id="214748365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64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indent="270000" algn="l" defTabSz="914400" rtl="0" eaLnBrk="1" latinLnBrk="0" hangingPunct="1">
        <a:lnSpc>
          <a:spcPts val="3600"/>
        </a:lnSpc>
        <a:spcBef>
          <a:spcPct val="0"/>
        </a:spcBef>
        <a:buNone/>
        <a:defRPr sz="32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165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2426" userDrawn="1">
          <p15:clr>
            <a:srgbClr val="F26B43"/>
          </p15:clr>
        </p15:guide>
        <p15:guide id="5" pos="2714" userDrawn="1">
          <p15:clr>
            <a:srgbClr val="F26B43"/>
          </p15:clr>
        </p15:guide>
        <p15:guide id="6" pos="3699" userDrawn="1">
          <p15:clr>
            <a:srgbClr val="F26B43"/>
          </p15:clr>
        </p15:guide>
        <p15:guide id="7" pos="3986" userDrawn="1">
          <p15:clr>
            <a:srgbClr val="F26B43"/>
          </p15:clr>
        </p15:guide>
        <p15:guide id="8" pos="4971" userDrawn="1">
          <p15:clr>
            <a:srgbClr val="F26B43"/>
          </p15:clr>
        </p15:guide>
        <p15:guide id="9" pos="5258" userDrawn="1">
          <p15:clr>
            <a:srgbClr val="F26B43"/>
          </p15:clr>
        </p15:guide>
        <p15:guide id="10" orient="horz" pos="1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e-DE" dirty="0" smtClean="0"/>
              <a:t>Wolfgang Scharfe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de-DE" dirty="0" smtClean="0"/>
              <a:t>COURSE 21.05.-23.05.2017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z/VM Software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gray">
          <a:xfrm>
            <a:off x="313093" y="1630356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Version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gray">
          <a:xfrm>
            <a:off x="313093" y="2239704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z/VM 5.4</a:t>
            </a:r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gray">
          <a:xfrm>
            <a:off x="313093" y="2849052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z/VM 6.1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Textplatzhalter 2"/>
          <p:cNvSpPr txBox="1">
            <a:spLocks/>
          </p:cNvSpPr>
          <p:nvPr/>
        </p:nvSpPr>
        <p:spPr bwMode="gray">
          <a:xfrm>
            <a:off x="313093" y="3458400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z/VM 6.2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 bwMode="gray">
          <a:xfrm>
            <a:off x="313093" y="4067748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z/VM 6.3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 bwMode="gray">
          <a:xfrm>
            <a:off x="313093" y="4677095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z/VM 6.4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 bwMode="gray">
          <a:xfrm>
            <a:off x="3112477" y="1660351"/>
            <a:ext cx="1921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 bwMode="gray">
          <a:xfrm>
            <a:off x="5670472" y="1642079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 bwMode="gray">
          <a:xfrm>
            <a:off x="7713218" y="1625202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</p:txBody>
      </p:sp>
      <p:sp>
        <p:nvSpPr>
          <p:cNvPr id="18" name="Textfeld 17"/>
          <p:cNvSpPr txBox="1"/>
          <p:nvPr/>
        </p:nvSpPr>
        <p:spPr bwMode="gray">
          <a:xfrm>
            <a:off x="3264876" y="2244969"/>
            <a:ext cx="690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2008 			Q1 2012 		Q4 2017</a:t>
            </a:r>
          </a:p>
        </p:txBody>
      </p:sp>
      <p:sp>
        <p:nvSpPr>
          <p:cNvPr id="21" name="Textfeld 20"/>
          <p:cNvSpPr txBox="1"/>
          <p:nvPr/>
        </p:nvSpPr>
        <p:spPr bwMode="gray">
          <a:xfrm>
            <a:off x="3264876" y="2849052"/>
            <a:ext cx="5808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2009 			Q4 2011 		Q2 2013</a:t>
            </a:r>
          </a:p>
        </p:txBody>
      </p:sp>
      <p:sp>
        <p:nvSpPr>
          <p:cNvPr id="24" name="Textfeld 23"/>
          <p:cNvSpPr txBox="1"/>
          <p:nvPr/>
        </p:nvSpPr>
        <p:spPr bwMode="gray">
          <a:xfrm>
            <a:off x="3264876" y="3458400"/>
            <a:ext cx="625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2011 			Q3 2013 		Q2 2017</a:t>
            </a:r>
          </a:p>
        </p:txBody>
      </p:sp>
      <p:sp>
        <p:nvSpPr>
          <p:cNvPr id="27" name="Textfeld 26"/>
          <p:cNvSpPr txBox="1"/>
          <p:nvPr/>
        </p:nvSpPr>
        <p:spPr bwMode="gray">
          <a:xfrm>
            <a:off x="3264876" y="4046162"/>
            <a:ext cx="58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2013 			Q4 2016 		Q4 2017</a:t>
            </a:r>
          </a:p>
        </p:txBody>
      </p:sp>
      <p:sp>
        <p:nvSpPr>
          <p:cNvPr id="30" name="Textfeld 29"/>
          <p:cNvSpPr txBox="1"/>
          <p:nvPr/>
        </p:nvSpPr>
        <p:spPr bwMode="gray">
          <a:xfrm>
            <a:off x="3264877" y="4646940"/>
            <a:ext cx="625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2016  			------------  	-----------</a:t>
            </a:r>
          </a:p>
        </p:txBody>
      </p:sp>
    </p:spTree>
    <p:extLst>
      <p:ext uri="{BB962C8B-B14F-4D97-AF65-F5344CB8AC3E}">
        <p14:creationId xmlns:p14="http://schemas.microsoft.com/office/powerpoint/2010/main" val="2148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  <p:bldP spid="14" grpId="0" build="p"/>
      <p:bldP spid="18" grpId="0"/>
      <p:bldP spid="21" grpId="0"/>
      <p:bldP spid="24" grpId="0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z/VSE Software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gray">
          <a:xfrm>
            <a:off x="313093" y="1630356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Version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gray">
          <a:xfrm>
            <a:off x="313093" y="2239704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z/VSE 4.1</a:t>
            </a:r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gray">
          <a:xfrm>
            <a:off x="313093" y="2849052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z/VSE 4.2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Textplatzhalter 2"/>
          <p:cNvSpPr txBox="1">
            <a:spLocks/>
          </p:cNvSpPr>
          <p:nvPr/>
        </p:nvSpPr>
        <p:spPr bwMode="gray">
          <a:xfrm>
            <a:off x="313093" y="3458400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z/VSE 4.3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 bwMode="gray">
          <a:xfrm>
            <a:off x="313093" y="4067748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z/VSE 5.1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 bwMode="gray">
          <a:xfrm>
            <a:off x="313093" y="4677095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z/VSE 5.2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 bwMode="gray">
          <a:xfrm>
            <a:off x="3112477" y="1660351"/>
            <a:ext cx="1921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 bwMode="gray">
          <a:xfrm>
            <a:off x="5670472" y="1642079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 bwMode="gray">
          <a:xfrm>
            <a:off x="7713218" y="1625202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</p:txBody>
      </p:sp>
      <p:sp>
        <p:nvSpPr>
          <p:cNvPr id="18" name="Textfeld 17"/>
          <p:cNvSpPr txBox="1"/>
          <p:nvPr/>
        </p:nvSpPr>
        <p:spPr bwMode="gray">
          <a:xfrm>
            <a:off x="3264877" y="2244969"/>
            <a:ext cx="625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2007 			Q4 2008 		Q2 2011</a:t>
            </a:r>
          </a:p>
        </p:txBody>
      </p:sp>
      <p:sp>
        <p:nvSpPr>
          <p:cNvPr id="21" name="Textfeld 20"/>
          <p:cNvSpPr txBox="1"/>
          <p:nvPr/>
        </p:nvSpPr>
        <p:spPr bwMode="gray">
          <a:xfrm>
            <a:off x="3264875" y="2849052"/>
            <a:ext cx="5791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2008 			Q4 2010 		Q4 2012</a:t>
            </a:r>
          </a:p>
        </p:txBody>
      </p:sp>
      <p:sp>
        <p:nvSpPr>
          <p:cNvPr id="24" name="Textfeld 23"/>
          <p:cNvSpPr txBox="1"/>
          <p:nvPr/>
        </p:nvSpPr>
        <p:spPr bwMode="gray">
          <a:xfrm>
            <a:off x="3264876" y="3458400"/>
            <a:ext cx="558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2010 			Q3 2012 		Q4 2014</a:t>
            </a:r>
          </a:p>
        </p:txBody>
      </p:sp>
      <p:sp>
        <p:nvSpPr>
          <p:cNvPr id="27" name="Textfeld 26"/>
          <p:cNvSpPr txBox="1"/>
          <p:nvPr/>
        </p:nvSpPr>
        <p:spPr bwMode="gray">
          <a:xfrm>
            <a:off x="3264877" y="4046162"/>
            <a:ext cx="558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2011 			Q2 2014 		Q3 2016</a:t>
            </a:r>
          </a:p>
        </p:txBody>
      </p:sp>
      <p:sp>
        <p:nvSpPr>
          <p:cNvPr id="30" name="Textfeld 29"/>
          <p:cNvSpPr txBox="1"/>
          <p:nvPr/>
        </p:nvSpPr>
        <p:spPr bwMode="gray">
          <a:xfrm>
            <a:off x="3264877" y="4646940"/>
            <a:ext cx="558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2014 			Q1 2017 		Q4 2018</a:t>
            </a:r>
          </a:p>
        </p:txBody>
      </p:sp>
      <p:sp>
        <p:nvSpPr>
          <p:cNvPr id="33" name="Textplatzhalter 2"/>
          <p:cNvSpPr txBox="1">
            <a:spLocks/>
          </p:cNvSpPr>
          <p:nvPr/>
        </p:nvSpPr>
        <p:spPr bwMode="gray">
          <a:xfrm>
            <a:off x="313094" y="5254761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z/VSE 6.1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 bwMode="gray">
          <a:xfrm>
            <a:off x="3264877" y="5232926"/>
            <a:ext cx="535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2015  			----------  		--------</a:t>
            </a:r>
          </a:p>
        </p:txBody>
      </p:sp>
    </p:spTree>
    <p:extLst>
      <p:ext uri="{BB962C8B-B14F-4D97-AF65-F5344CB8AC3E}">
        <p14:creationId xmlns:p14="http://schemas.microsoft.com/office/powerpoint/2010/main" val="19408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  <p:bldP spid="14" grpId="0" build="p"/>
      <p:bldP spid="18" grpId="0"/>
      <p:bldP spid="21" grpId="0"/>
      <p:bldP spid="24" grpId="0"/>
      <p:bldP spid="27" grpId="0"/>
      <p:bldP spid="30" grpId="0"/>
      <p:bldP spid="33" grpId="0" build="p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Suse Linux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gray">
          <a:xfrm>
            <a:off x="313093" y="1630356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Version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gray">
          <a:xfrm>
            <a:off x="313093" y="2239704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SLES 9</a:t>
            </a:r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gray">
          <a:xfrm>
            <a:off x="313094" y="2778328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SLES 10</a:t>
            </a:r>
          </a:p>
        </p:txBody>
      </p:sp>
      <p:sp>
        <p:nvSpPr>
          <p:cNvPr id="12" name="Textplatzhalter 2"/>
          <p:cNvSpPr txBox="1">
            <a:spLocks/>
          </p:cNvSpPr>
          <p:nvPr/>
        </p:nvSpPr>
        <p:spPr bwMode="gray">
          <a:xfrm>
            <a:off x="313094" y="3414159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SLES 11</a:t>
            </a:r>
          </a:p>
        </p:txBody>
      </p:sp>
      <p:sp>
        <p:nvSpPr>
          <p:cNvPr id="13" name="Textfeld 12"/>
          <p:cNvSpPr txBox="1"/>
          <p:nvPr/>
        </p:nvSpPr>
        <p:spPr bwMode="gray">
          <a:xfrm>
            <a:off x="7713218" y="1625202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</p:txBody>
      </p:sp>
      <p:sp>
        <p:nvSpPr>
          <p:cNvPr id="14" name="Textfeld 13"/>
          <p:cNvSpPr txBox="1"/>
          <p:nvPr/>
        </p:nvSpPr>
        <p:spPr bwMode="gray">
          <a:xfrm>
            <a:off x="7873917" y="2223635"/>
            <a:ext cx="956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2011</a:t>
            </a:r>
          </a:p>
        </p:txBody>
      </p:sp>
      <p:sp>
        <p:nvSpPr>
          <p:cNvPr id="15" name="Textfeld 14"/>
          <p:cNvSpPr txBox="1"/>
          <p:nvPr/>
        </p:nvSpPr>
        <p:spPr bwMode="gray">
          <a:xfrm>
            <a:off x="3264876" y="2800591"/>
            <a:ext cx="1458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SP4  Q2 2011</a:t>
            </a:r>
          </a:p>
        </p:txBody>
      </p:sp>
      <p:sp>
        <p:nvSpPr>
          <p:cNvPr id="16" name="Textfeld 15"/>
          <p:cNvSpPr txBox="1"/>
          <p:nvPr/>
        </p:nvSpPr>
        <p:spPr bwMode="gray">
          <a:xfrm>
            <a:off x="7866286" y="2800591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2013</a:t>
            </a:r>
          </a:p>
        </p:txBody>
      </p:sp>
      <p:sp>
        <p:nvSpPr>
          <p:cNvPr id="17" name="Textfeld 16"/>
          <p:cNvSpPr txBox="1"/>
          <p:nvPr/>
        </p:nvSpPr>
        <p:spPr bwMode="gray">
          <a:xfrm>
            <a:off x="3264876" y="3340006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  Q2 2010</a:t>
            </a:r>
          </a:p>
        </p:txBody>
      </p:sp>
      <p:sp>
        <p:nvSpPr>
          <p:cNvPr id="18" name="Textfeld 17"/>
          <p:cNvSpPr txBox="1"/>
          <p:nvPr/>
        </p:nvSpPr>
        <p:spPr bwMode="gray">
          <a:xfrm>
            <a:off x="4856703" y="3323129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  Q1 2012</a:t>
            </a:r>
          </a:p>
        </p:txBody>
      </p:sp>
      <p:sp>
        <p:nvSpPr>
          <p:cNvPr id="19" name="Textfeld 18"/>
          <p:cNvSpPr txBox="1"/>
          <p:nvPr/>
        </p:nvSpPr>
        <p:spPr bwMode="gray">
          <a:xfrm>
            <a:off x="3249616" y="3844953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SP3  Q2 2013</a:t>
            </a:r>
          </a:p>
        </p:txBody>
      </p:sp>
      <p:sp>
        <p:nvSpPr>
          <p:cNvPr id="20" name="Textfeld 19"/>
          <p:cNvSpPr txBox="1"/>
          <p:nvPr/>
        </p:nvSpPr>
        <p:spPr bwMode="gray">
          <a:xfrm>
            <a:off x="4856703" y="384317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SP4  Q3 2015</a:t>
            </a:r>
          </a:p>
        </p:txBody>
      </p:sp>
      <p:sp>
        <p:nvSpPr>
          <p:cNvPr id="21" name="Textfeld 20"/>
          <p:cNvSpPr txBox="1"/>
          <p:nvPr/>
        </p:nvSpPr>
        <p:spPr bwMode="gray">
          <a:xfrm>
            <a:off x="7873917" y="3843174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2019</a:t>
            </a:r>
          </a:p>
        </p:txBody>
      </p:sp>
      <p:sp>
        <p:nvSpPr>
          <p:cNvPr id="22" name="Textplatzhalter 2"/>
          <p:cNvSpPr txBox="1">
            <a:spLocks/>
          </p:cNvSpPr>
          <p:nvPr/>
        </p:nvSpPr>
        <p:spPr bwMode="gray">
          <a:xfrm>
            <a:off x="313092" y="4562172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SLES 12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3264876" y="457330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  Q4 2015</a:t>
            </a:r>
          </a:p>
        </p:txBody>
      </p:sp>
      <p:sp>
        <p:nvSpPr>
          <p:cNvPr id="24" name="Textfeld 23"/>
          <p:cNvSpPr txBox="1"/>
          <p:nvPr/>
        </p:nvSpPr>
        <p:spPr bwMode="gray">
          <a:xfrm>
            <a:off x="4856703" y="4531770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  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2016</a:t>
            </a:r>
          </a:p>
        </p:txBody>
      </p:sp>
      <p:sp>
        <p:nvSpPr>
          <p:cNvPr id="26" name="Textfeld 25"/>
          <p:cNvSpPr txBox="1"/>
          <p:nvPr/>
        </p:nvSpPr>
        <p:spPr bwMode="gray">
          <a:xfrm>
            <a:off x="3112477" y="1660351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Ankündigung</a:t>
            </a:r>
          </a:p>
        </p:txBody>
      </p:sp>
    </p:spTree>
    <p:extLst>
      <p:ext uri="{BB962C8B-B14F-4D97-AF65-F5344CB8AC3E}">
        <p14:creationId xmlns:p14="http://schemas.microsoft.com/office/powerpoint/2010/main" val="16856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Ubuntu 16.4 LTS s390x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0465" y="1869470"/>
            <a:ext cx="11651498" cy="3845529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dirty="0" smtClean="0"/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Installierbar auf zEc12, zBc12, z13, z13s, ??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de-DE" sz="16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Unter LPAR, z/VM oder KVM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de-DE" sz="16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Kostenloser Support der Ubuntu Community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de-DE" sz="16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1.500 $ / Jahr für Server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de-DE" sz="16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19.5000 $ / Jahr für bis zu 20 IFL</a:t>
            </a:r>
            <a:endParaRPr lang="de-DE" dirty="0"/>
          </a:p>
          <a:p>
            <a:pPr lvl="1" fontAlgn="base"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de-DE" dirty="0" smtClean="0"/>
          </a:p>
          <a:p>
            <a:endParaRPr lang="de-DE" dirty="0" smtClean="0"/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Multi-Version Measurement (MVM)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0465" y="1869470"/>
            <a:ext cx="11651498" cy="4255899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/>
              <a:t>MVM (ab 01.06.2017) ersetzt: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bisherige Single Version </a:t>
            </a:r>
            <a:r>
              <a:rPr lang="de-DE" sz="16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Charching</a:t>
            </a:r>
            <a:r>
              <a:rPr lang="de-DE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(SVC</a:t>
            </a: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Migration </a:t>
            </a:r>
            <a:r>
              <a:rPr lang="de-DE" sz="16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Pricing</a:t>
            </a:r>
            <a:r>
              <a:rPr lang="de-DE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Option (</a:t>
            </a: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MPO)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de-DE" sz="16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DE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License</a:t>
            </a:r>
            <a:r>
              <a:rPr lang="de-DE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Agreement (IPLA) Migration </a:t>
            </a: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Grace</a:t>
            </a: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MVM ist wie MPO aber ohne die 18 monatliche Frist</a:t>
            </a:r>
            <a:endParaRPr lang="de-DE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/>
              <a:t> </a:t>
            </a:r>
            <a:r>
              <a:rPr lang="de-DE" sz="2800" dirty="0" smtClean="0"/>
              <a:t>MVM mit SRT:</a:t>
            </a:r>
            <a:r>
              <a:rPr lang="de-DE" u="sng" dirty="0"/>
              <a:t> </a:t>
            </a:r>
            <a:endParaRPr lang="de-DE" dirty="0"/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Sub-Capacity Reporting Tool (SCRT) V24.2.0 (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Classic)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bis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Ende </a:t>
            </a:r>
            <a:r>
              <a:rPr lang="de-D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Oktober 2017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fontAlgn="base">
              <a:buFont typeface="Wingdings" panose="05000000000000000000" pitchFamily="2" charset="2"/>
              <a:buChar char="Ø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SCRT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V24.11.0 (Java™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 ab November 2017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noch</a:t>
            </a:r>
            <a:endParaRPr lang="de-DE" dirty="0" smtClean="0"/>
          </a:p>
          <a:p>
            <a:endParaRPr lang="de-DE" dirty="0" smtClean="0"/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Erfahrungen mit z/13s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 bwMode="gray">
          <a:xfrm>
            <a:off x="351692" y="1732085"/>
            <a:ext cx="288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Anzahl Installationen &gt; 10</a:t>
            </a:r>
          </a:p>
        </p:txBody>
      </p:sp>
      <p:sp>
        <p:nvSpPr>
          <p:cNvPr id="9" name="Textfeld 8"/>
          <p:cNvSpPr txBox="1"/>
          <p:nvPr/>
        </p:nvSpPr>
        <p:spPr bwMode="gray">
          <a:xfrm>
            <a:off x="351692" y="2974037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IFL schneller</a:t>
            </a:r>
          </a:p>
        </p:txBody>
      </p:sp>
      <p:sp>
        <p:nvSpPr>
          <p:cNvPr id="10" name="Textfeld 9"/>
          <p:cNvSpPr txBox="1"/>
          <p:nvPr/>
        </p:nvSpPr>
        <p:spPr bwMode="gray">
          <a:xfrm>
            <a:off x="351692" y="2353061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90% ohne Probleme bei besserer Performance</a:t>
            </a:r>
          </a:p>
        </p:txBody>
      </p:sp>
      <p:sp>
        <p:nvSpPr>
          <p:cNvPr id="11" name="Textfeld 10"/>
          <p:cNvSpPr txBox="1"/>
          <p:nvPr/>
        </p:nvSpPr>
        <p:spPr bwMode="gray">
          <a:xfrm>
            <a:off x="351692" y="3595013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Online schneller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351692" y="4215989"/>
            <a:ext cx="190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Batch schneller</a:t>
            </a:r>
          </a:p>
        </p:txBody>
      </p:sp>
      <p:sp>
        <p:nvSpPr>
          <p:cNvPr id="13" name="Textfeld 12"/>
          <p:cNvSpPr txBox="1"/>
          <p:nvPr/>
        </p:nvSpPr>
        <p:spPr bwMode="gray">
          <a:xfrm>
            <a:off x="351692" y="4836965"/>
            <a:ext cx="632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Aber 1 Kunde viele </a:t>
            </a:r>
            <a:r>
              <a:rPr lang="de-DE" dirty="0" err="1" smtClean="0"/>
              <a:t>LPAR‘s</a:t>
            </a:r>
            <a:r>
              <a:rPr lang="de-DE" dirty="0" smtClean="0"/>
              <a:t>, gewichtet, gekappt, Batch + Online</a:t>
            </a:r>
          </a:p>
        </p:txBody>
      </p:sp>
      <p:sp>
        <p:nvSpPr>
          <p:cNvPr id="14" name="Textfeld 13"/>
          <p:cNvSpPr txBox="1"/>
          <p:nvPr/>
        </p:nvSpPr>
        <p:spPr bwMode="gray">
          <a:xfrm>
            <a:off x="351692" y="5457939"/>
            <a:ext cx="25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RSU und PTF installiert</a:t>
            </a:r>
          </a:p>
        </p:txBody>
      </p:sp>
    </p:spTree>
    <p:extLst>
      <p:ext uri="{BB962C8B-B14F-4D97-AF65-F5344CB8AC3E}">
        <p14:creationId xmlns:p14="http://schemas.microsoft.com/office/powerpoint/2010/main" val="1762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8" t="15550" r="24540" b="6169"/>
          <a:stretch/>
        </p:blipFill>
        <p:spPr bwMode="gray">
          <a:xfrm>
            <a:off x="157100" y="154472"/>
            <a:ext cx="11891671" cy="6549055"/>
          </a:xfrm>
          <a:prstGeom prst="rect">
            <a:avLst/>
          </a:prstGeom>
        </p:spPr>
      </p:pic>
      <p:sp>
        <p:nvSpPr>
          <p:cNvPr id="16" name="Gleichschenkliges Dreieck 2"/>
          <p:cNvSpPr/>
          <p:nvPr/>
        </p:nvSpPr>
        <p:spPr bwMode="gray">
          <a:xfrm rot="10800000">
            <a:off x="152401" y="154472"/>
            <a:ext cx="4423922" cy="6549054"/>
          </a:xfrm>
          <a:custGeom>
            <a:avLst/>
            <a:gdLst/>
            <a:ahLst/>
            <a:cxnLst/>
            <a:rect l="l" t="t" r="r" b="b"/>
            <a:pathLst>
              <a:path w="4423922" h="6549054">
                <a:moveTo>
                  <a:pt x="4423922" y="6549054"/>
                </a:moveTo>
                <a:lnTo>
                  <a:pt x="0" y="6549054"/>
                </a:lnTo>
                <a:lnTo>
                  <a:pt x="3622253" y="0"/>
                </a:lnTo>
                <a:lnTo>
                  <a:pt x="4423922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alpha val="37000"/>
                </a:schemeClr>
              </a:gs>
              <a:gs pos="0">
                <a:schemeClr val="bg1"/>
              </a:gs>
              <a:gs pos="100000">
                <a:srgbClr val="E2E3E4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913214" y="2509150"/>
            <a:ext cx="873296" cy="24258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593" cap="all" dirty="0"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atin typeface="Georgia" panose="02040502050405020303" pitchFamily="18" charset="0"/>
              </a:rPr>
              <a:t>„</a:t>
            </a:r>
          </a:p>
        </p:txBody>
      </p:sp>
      <p:sp>
        <p:nvSpPr>
          <p:cNvPr id="13" name="Textfeld 12"/>
          <p:cNvSpPr txBox="1"/>
          <p:nvPr/>
        </p:nvSpPr>
        <p:spPr bwMode="gray">
          <a:xfrm>
            <a:off x="8032878" y="4847874"/>
            <a:ext cx="873296" cy="24258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593" cap="all" dirty="0"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22" name="Textfeld 21"/>
          <p:cNvSpPr txBox="1"/>
          <p:nvPr/>
        </p:nvSpPr>
        <p:spPr bwMode="gray">
          <a:xfrm>
            <a:off x="1786510" y="4866217"/>
            <a:ext cx="7819799" cy="11689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ct val="95000"/>
              </a:lnSpc>
              <a:buFont typeface="Wingdings" panose="05000000000000000000" pitchFamily="2" charset="2"/>
              <a:buChar char="è"/>
            </a:pPr>
            <a:r>
              <a:rPr lang="de-DE" sz="3998" i="1" dirty="0" smtClean="0">
                <a:solidFill>
                  <a:schemeClr val="bg2"/>
                </a:solidFill>
                <a:sym typeface="Wingdings" panose="05000000000000000000" pitchFamily="2" charset="2"/>
              </a:rPr>
              <a:t>Wenden Sie sich an den Partner  Ihres Vertrauens!!</a:t>
            </a:r>
            <a:endParaRPr lang="de-DE" sz="3998" i="1" dirty="0">
              <a:solidFill>
                <a:schemeClr val="bg2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266744" y="6359715"/>
            <a:ext cx="390483" cy="2516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3262684" y="720929"/>
            <a:ext cx="4139505" cy="266729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 bwMode="gray">
          <a:xfrm>
            <a:off x="1616540" y="4062876"/>
            <a:ext cx="7819799" cy="584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3998" i="1" dirty="0" smtClean="0">
                <a:solidFill>
                  <a:srgbClr val="FF0000"/>
                </a:solidFill>
              </a:rPr>
              <a:t>Sie brauchen Unterstützung?</a:t>
            </a:r>
            <a:r>
              <a:rPr lang="de-DE" sz="3998" i="1" dirty="0" smtClean="0">
                <a:solidFill>
                  <a:schemeClr val="bg2"/>
                </a:solidFill>
              </a:rPr>
              <a:t> </a:t>
            </a:r>
            <a:endParaRPr lang="de-DE" sz="3998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 bwMode="gray">
          <a:xfrm>
            <a:off x="7216231" y="3325471"/>
            <a:ext cx="899677" cy="739699"/>
            <a:chOff x="6399230" y="3354800"/>
            <a:chExt cx="900028" cy="739988"/>
          </a:xfrm>
        </p:grpSpPr>
        <p:sp>
          <p:nvSpPr>
            <p:cNvPr id="133" name="Rechteck 132"/>
            <p:cNvSpPr/>
            <p:nvPr/>
          </p:nvSpPr>
          <p:spPr bwMode="gray">
            <a:xfrm>
              <a:off x="6399230" y="3879344"/>
              <a:ext cx="900028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Automotive</a:t>
              </a: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6504309" y="3354800"/>
              <a:ext cx="689870" cy="396008"/>
            </a:xfrm>
            <a:custGeom>
              <a:avLst/>
              <a:gdLst>
                <a:gd name="T0" fmla="*/ 1575 w 1738"/>
                <a:gd name="T1" fmla="*/ 268 h 996"/>
                <a:gd name="T2" fmla="*/ 1454 w 1738"/>
                <a:gd name="T3" fmla="*/ 272 h 996"/>
                <a:gd name="T4" fmla="*/ 1379 w 1738"/>
                <a:gd name="T5" fmla="*/ 85 h 996"/>
                <a:gd name="T6" fmla="*/ 1267 w 1738"/>
                <a:gd name="T7" fmla="*/ 7 h 996"/>
                <a:gd name="T8" fmla="*/ 420 w 1738"/>
                <a:gd name="T9" fmla="*/ 17 h 996"/>
                <a:gd name="T10" fmla="*/ 319 w 1738"/>
                <a:gd name="T11" fmla="*/ 115 h 996"/>
                <a:gd name="T12" fmla="*/ 251 w 1738"/>
                <a:gd name="T13" fmla="*/ 285 h 996"/>
                <a:gd name="T14" fmla="*/ 27 w 1738"/>
                <a:gd name="T15" fmla="*/ 272 h 996"/>
                <a:gd name="T16" fmla="*/ 146 w 1738"/>
                <a:gd name="T17" fmla="*/ 360 h 996"/>
                <a:gd name="T18" fmla="*/ 88 w 1738"/>
                <a:gd name="T19" fmla="*/ 661 h 996"/>
                <a:gd name="T20" fmla="*/ 95 w 1738"/>
                <a:gd name="T21" fmla="*/ 949 h 996"/>
                <a:gd name="T22" fmla="*/ 394 w 1738"/>
                <a:gd name="T23" fmla="*/ 963 h 996"/>
                <a:gd name="T24" fmla="*/ 400 w 1738"/>
                <a:gd name="T25" fmla="*/ 923 h 996"/>
                <a:gd name="T26" fmla="*/ 1315 w 1738"/>
                <a:gd name="T27" fmla="*/ 923 h 996"/>
                <a:gd name="T28" fmla="*/ 1315 w 1738"/>
                <a:gd name="T29" fmla="*/ 963 h 996"/>
                <a:gd name="T30" fmla="*/ 1643 w 1738"/>
                <a:gd name="T31" fmla="*/ 942 h 996"/>
                <a:gd name="T32" fmla="*/ 1643 w 1738"/>
                <a:gd name="T33" fmla="*/ 665 h 996"/>
                <a:gd name="T34" fmla="*/ 1562 w 1738"/>
                <a:gd name="T35" fmla="*/ 376 h 996"/>
                <a:gd name="T36" fmla="*/ 1674 w 1738"/>
                <a:gd name="T37" fmla="*/ 326 h 996"/>
                <a:gd name="T38" fmla="*/ 1575 w 1738"/>
                <a:gd name="T39" fmla="*/ 268 h 996"/>
                <a:gd name="T40" fmla="*/ 460 w 1738"/>
                <a:gd name="T41" fmla="*/ 74 h 996"/>
                <a:gd name="T42" fmla="*/ 1233 w 1738"/>
                <a:gd name="T43" fmla="*/ 71 h 996"/>
                <a:gd name="T44" fmla="*/ 1386 w 1738"/>
                <a:gd name="T45" fmla="*/ 285 h 996"/>
                <a:gd name="T46" fmla="*/ 342 w 1738"/>
                <a:gd name="T47" fmla="*/ 285 h 996"/>
                <a:gd name="T48" fmla="*/ 460 w 1738"/>
                <a:gd name="T49" fmla="*/ 74 h 996"/>
                <a:gd name="T50" fmla="*/ 878 w 1738"/>
                <a:gd name="T51" fmla="*/ 613 h 996"/>
                <a:gd name="T52" fmla="*/ 864 w 1738"/>
                <a:gd name="T53" fmla="*/ 631 h 996"/>
                <a:gd name="T54" fmla="*/ 847 w 1738"/>
                <a:gd name="T55" fmla="*/ 613 h 996"/>
                <a:gd name="T56" fmla="*/ 864 w 1738"/>
                <a:gd name="T57" fmla="*/ 600 h 996"/>
                <a:gd name="T58" fmla="*/ 878 w 1738"/>
                <a:gd name="T59" fmla="*/ 613 h 996"/>
                <a:gd name="T60" fmla="*/ 186 w 1738"/>
                <a:gd name="T61" fmla="*/ 559 h 996"/>
                <a:gd name="T62" fmla="*/ 271 w 1738"/>
                <a:gd name="T63" fmla="*/ 502 h 996"/>
                <a:gd name="T64" fmla="*/ 356 w 1738"/>
                <a:gd name="T65" fmla="*/ 559 h 996"/>
                <a:gd name="T66" fmla="*/ 271 w 1738"/>
                <a:gd name="T67" fmla="*/ 618 h 996"/>
                <a:gd name="T68" fmla="*/ 186 w 1738"/>
                <a:gd name="T69" fmla="*/ 559 h 996"/>
                <a:gd name="T70" fmla="*/ 481 w 1738"/>
                <a:gd name="T71" fmla="*/ 874 h 996"/>
                <a:gd name="T72" fmla="*/ 204 w 1738"/>
                <a:gd name="T73" fmla="*/ 715 h 996"/>
                <a:gd name="T74" fmla="*/ 481 w 1738"/>
                <a:gd name="T75" fmla="*/ 725 h 996"/>
                <a:gd name="T76" fmla="*/ 481 w 1738"/>
                <a:gd name="T77" fmla="*/ 874 h 996"/>
                <a:gd name="T78" fmla="*/ 1176 w 1738"/>
                <a:gd name="T79" fmla="*/ 874 h 996"/>
                <a:gd name="T80" fmla="*/ 553 w 1738"/>
                <a:gd name="T81" fmla="*/ 874 h 996"/>
                <a:gd name="T82" fmla="*/ 553 w 1738"/>
                <a:gd name="T83" fmla="*/ 725 h 996"/>
                <a:gd name="T84" fmla="*/ 1176 w 1738"/>
                <a:gd name="T85" fmla="*/ 725 h 996"/>
                <a:gd name="T86" fmla="*/ 1176 w 1738"/>
                <a:gd name="T87" fmla="*/ 874 h 996"/>
                <a:gd name="T88" fmla="*/ 1244 w 1738"/>
                <a:gd name="T89" fmla="*/ 871 h 996"/>
                <a:gd name="T90" fmla="*/ 1244 w 1738"/>
                <a:gd name="T91" fmla="*/ 722 h 996"/>
                <a:gd name="T92" fmla="*/ 1525 w 1738"/>
                <a:gd name="T93" fmla="*/ 712 h 996"/>
                <a:gd name="T94" fmla="*/ 1244 w 1738"/>
                <a:gd name="T95" fmla="*/ 871 h 996"/>
                <a:gd name="T96" fmla="*/ 1454 w 1738"/>
                <a:gd name="T97" fmla="*/ 624 h 996"/>
                <a:gd name="T98" fmla="*/ 1369 w 1738"/>
                <a:gd name="T99" fmla="*/ 569 h 996"/>
                <a:gd name="T100" fmla="*/ 1454 w 1738"/>
                <a:gd name="T101" fmla="*/ 512 h 996"/>
                <a:gd name="T102" fmla="*/ 1538 w 1738"/>
                <a:gd name="T103" fmla="*/ 569 h 996"/>
                <a:gd name="T104" fmla="*/ 1454 w 1738"/>
                <a:gd name="T105" fmla="*/ 624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8" h="996">
                  <a:moveTo>
                    <a:pt x="1575" y="268"/>
                  </a:moveTo>
                  <a:cubicBezTo>
                    <a:pt x="1481" y="313"/>
                    <a:pt x="1454" y="272"/>
                    <a:pt x="1454" y="272"/>
                  </a:cubicBezTo>
                  <a:cubicBezTo>
                    <a:pt x="1454" y="272"/>
                    <a:pt x="1426" y="160"/>
                    <a:pt x="1379" y="85"/>
                  </a:cubicBezTo>
                  <a:cubicBezTo>
                    <a:pt x="1332" y="11"/>
                    <a:pt x="1267" y="7"/>
                    <a:pt x="1267" y="7"/>
                  </a:cubicBezTo>
                  <a:cubicBezTo>
                    <a:pt x="1267" y="7"/>
                    <a:pt x="464" y="0"/>
                    <a:pt x="420" y="17"/>
                  </a:cubicBezTo>
                  <a:cubicBezTo>
                    <a:pt x="376" y="37"/>
                    <a:pt x="360" y="41"/>
                    <a:pt x="319" y="115"/>
                  </a:cubicBezTo>
                  <a:cubicBezTo>
                    <a:pt x="282" y="190"/>
                    <a:pt x="301" y="295"/>
                    <a:pt x="251" y="285"/>
                  </a:cubicBezTo>
                  <a:cubicBezTo>
                    <a:pt x="197" y="275"/>
                    <a:pt x="45" y="183"/>
                    <a:pt x="27" y="272"/>
                  </a:cubicBezTo>
                  <a:cubicBezTo>
                    <a:pt x="14" y="350"/>
                    <a:pt x="146" y="360"/>
                    <a:pt x="146" y="360"/>
                  </a:cubicBezTo>
                  <a:cubicBezTo>
                    <a:pt x="0" y="512"/>
                    <a:pt x="88" y="661"/>
                    <a:pt x="88" y="661"/>
                  </a:cubicBezTo>
                  <a:cubicBezTo>
                    <a:pt x="95" y="949"/>
                    <a:pt x="95" y="949"/>
                    <a:pt x="95" y="949"/>
                  </a:cubicBezTo>
                  <a:cubicBezTo>
                    <a:pt x="142" y="996"/>
                    <a:pt x="394" y="963"/>
                    <a:pt x="394" y="963"/>
                  </a:cubicBezTo>
                  <a:cubicBezTo>
                    <a:pt x="400" y="923"/>
                    <a:pt x="400" y="923"/>
                    <a:pt x="400" y="923"/>
                  </a:cubicBezTo>
                  <a:cubicBezTo>
                    <a:pt x="1315" y="923"/>
                    <a:pt x="1315" y="923"/>
                    <a:pt x="1315" y="923"/>
                  </a:cubicBezTo>
                  <a:cubicBezTo>
                    <a:pt x="1315" y="963"/>
                    <a:pt x="1315" y="963"/>
                    <a:pt x="1315" y="963"/>
                  </a:cubicBezTo>
                  <a:cubicBezTo>
                    <a:pt x="1660" y="986"/>
                    <a:pt x="1643" y="942"/>
                    <a:pt x="1643" y="942"/>
                  </a:cubicBezTo>
                  <a:cubicBezTo>
                    <a:pt x="1643" y="665"/>
                    <a:pt x="1643" y="665"/>
                    <a:pt x="1643" y="665"/>
                  </a:cubicBezTo>
                  <a:cubicBezTo>
                    <a:pt x="1653" y="569"/>
                    <a:pt x="1619" y="438"/>
                    <a:pt x="1562" y="376"/>
                  </a:cubicBezTo>
                  <a:cubicBezTo>
                    <a:pt x="1562" y="376"/>
                    <a:pt x="1633" y="350"/>
                    <a:pt x="1674" y="326"/>
                  </a:cubicBezTo>
                  <a:cubicBezTo>
                    <a:pt x="1738" y="279"/>
                    <a:pt x="1674" y="224"/>
                    <a:pt x="1575" y="268"/>
                  </a:cubicBezTo>
                  <a:close/>
                  <a:moveTo>
                    <a:pt x="460" y="74"/>
                  </a:moveTo>
                  <a:cubicBezTo>
                    <a:pt x="460" y="74"/>
                    <a:pt x="1118" y="61"/>
                    <a:pt x="1233" y="71"/>
                  </a:cubicBezTo>
                  <a:cubicBezTo>
                    <a:pt x="1345" y="82"/>
                    <a:pt x="1386" y="285"/>
                    <a:pt x="1386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63" y="99"/>
                    <a:pt x="460" y="74"/>
                    <a:pt x="460" y="74"/>
                  </a:cubicBezTo>
                  <a:close/>
                  <a:moveTo>
                    <a:pt x="878" y="613"/>
                  </a:moveTo>
                  <a:cubicBezTo>
                    <a:pt x="878" y="624"/>
                    <a:pt x="871" y="631"/>
                    <a:pt x="864" y="631"/>
                  </a:cubicBezTo>
                  <a:cubicBezTo>
                    <a:pt x="854" y="631"/>
                    <a:pt x="847" y="624"/>
                    <a:pt x="847" y="613"/>
                  </a:cubicBezTo>
                  <a:cubicBezTo>
                    <a:pt x="847" y="607"/>
                    <a:pt x="854" y="600"/>
                    <a:pt x="864" y="600"/>
                  </a:cubicBezTo>
                  <a:cubicBezTo>
                    <a:pt x="871" y="600"/>
                    <a:pt x="878" y="607"/>
                    <a:pt x="878" y="613"/>
                  </a:cubicBezTo>
                  <a:close/>
                  <a:moveTo>
                    <a:pt x="186" y="559"/>
                  </a:moveTo>
                  <a:cubicBezTo>
                    <a:pt x="186" y="529"/>
                    <a:pt x="223" y="502"/>
                    <a:pt x="271" y="502"/>
                  </a:cubicBezTo>
                  <a:cubicBezTo>
                    <a:pt x="319" y="502"/>
                    <a:pt x="356" y="529"/>
                    <a:pt x="356" y="559"/>
                  </a:cubicBezTo>
                  <a:cubicBezTo>
                    <a:pt x="356" y="590"/>
                    <a:pt x="319" y="618"/>
                    <a:pt x="271" y="618"/>
                  </a:cubicBezTo>
                  <a:cubicBezTo>
                    <a:pt x="223" y="618"/>
                    <a:pt x="186" y="590"/>
                    <a:pt x="186" y="559"/>
                  </a:cubicBezTo>
                  <a:close/>
                  <a:moveTo>
                    <a:pt x="481" y="874"/>
                  </a:moveTo>
                  <a:cubicBezTo>
                    <a:pt x="481" y="874"/>
                    <a:pt x="295" y="861"/>
                    <a:pt x="204" y="715"/>
                  </a:cubicBezTo>
                  <a:cubicBezTo>
                    <a:pt x="481" y="725"/>
                    <a:pt x="481" y="725"/>
                    <a:pt x="481" y="725"/>
                  </a:cubicBezTo>
                  <a:cubicBezTo>
                    <a:pt x="481" y="874"/>
                    <a:pt x="481" y="874"/>
                    <a:pt x="481" y="874"/>
                  </a:cubicBezTo>
                  <a:close/>
                  <a:moveTo>
                    <a:pt x="1176" y="874"/>
                  </a:moveTo>
                  <a:cubicBezTo>
                    <a:pt x="553" y="874"/>
                    <a:pt x="553" y="874"/>
                    <a:pt x="553" y="874"/>
                  </a:cubicBezTo>
                  <a:cubicBezTo>
                    <a:pt x="553" y="725"/>
                    <a:pt x="553" y="725"/>
                    <a:pt x="553" y="725"/>
                  </a:cubicBezTo>
                  <a:cubicBezTo>
                    <a:pt x="1176" y="725"/>
                    <a:pt x="1176" y="725"/>
                    <a:pt x="1176" y="725"/>
                  </a:cubicBezTo>
                  <a:cubicBezTo>
                    <a:pt x="1176" y="874"/>
                    <a:pt x="1176" y="874"/>
                    <a:pt x="1176" y="874"/>
                  </a:cubicBezTo>
                  <a:close/>
                  <a:moveTo>
                    <a:pt x="1244" y="871"/>
                  </a:moveTo>
                  <a:cubicBezTo>
                    <a:pt x="1244" y="722"/>
                    <a:pt x="1244" y="722"/>
                    <a:pt x="1244" y="722"/>
                  </a:cubicBezTo>
                  <a:cubicBezTo>
                    <a:pt x="1525" y="712"/>
                    <a:pt x="1525" y="712"/>
                    <a:pt x="1525" y="712"/>
                  </a:cubicBezTo>
                  <a:cubicBezTo>
                    <a:pt x="1434" y="858"/>
                    <a:pt x="1244" y="871"/>
                    <a:pt x="1244" y="871"/>
                  </a:cubicBezTo>
                  <a:close/>
                  <a:moveTo>
                    <a:pt x="1454" y="624"/>
                  </a:moveTo>
                  <a:cubicBezTo>
                    <a:pt x="1406" y="624"/>
                    <a:pt x="1369" y="600"/>
                    <a:pt x="1369" y="569"/>
                  </a:cubicBezTo>
                  <a:cubicBezTo>
                    <a:pt x="1369" y="535"/>
                    <a:pt x="1406" y="512"/>
                    <a:pt x="1454" y="512"/>
                  </a:cubicBezTo>
                  <a:cubicBezTo>
                    <a:pt x="1501" y="512"/>
                    <a:pt x="1538" y="535"/>
                    <a:pt x="1538" y="569"/>
                  </a:cubicBezTo>
                  <a:cubicBezTo>
                    <a:pt x="1538" y="600"/>
                    <a:pt x="1501" y="624"/>
                    <a:pt x="1454" y="6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</p:grpSp>
      <p:grpSp>
        <p:nvGrpSpPr>
          <p:cNvPr id="9" name="Gruppieren 8"/>
          <p:cNvGrpSpPr/>
          <p:nvPr/>
        </p:nvGrpSpPr>
        <p:grpSpPr bwMode="gray">
          <a:xfrm>
            <a:off x="6582005" y="4506935"/>
            <a:ext cx="1044192" cy="1106621"/>
            <a:chOff x="5488531" y="4508150"/>
            <a:chExt cx="1044600" cy="1107053"/>
          </a:xfrm>
        </p:grpSpPr>
        <p:sp>
          <p:nvSpPr>
            <p:cNvPr id="134" name="Rechteck 133"/>
            <p:cNvSpPr/>
            <p:nvPr/>
          </p:nvSpPr>
          <p:spPr bwMode="gray">
            <a:xfrm>
              <a:off x="5488531" y="5184316"/>
              <a:ext cx="104460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Maschinen &amp; Anlagenbau</a:t>
              </a:r>
            </a:p>
          </p:txBody>
        </p:sp>
        <p:grpSp>
          <p:nvGrpSpPr>
            <p:cNvPr id="31" name="Gruppieren 30"/>
            <p:cNvGrpSpPr/>
            <p:nvPr/>
          </p:nvGrpSpPr>
          <p:grpSpPr bwMode="gray">
            <a:xfrm>
              <a:off x="5715375" y="4508150"/>
              <a:ext cx="590912" cy="587370"/>
              <a:chOff x="4508500" y="1851025"/>
              <a:chExt cx="3178175" cy="3159126"/>
            </a:xfrm>
            <a:solidFill>
              <a:srgbClr val="496AAF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gray">
              <a:xfrm>
                <a:off x="4508500" y="2554288"/>
                <a:ext cx="2454275" cy="2455863"/>
              </a:xfrm>
              <a:custGeom>
                <a:avLst/>
                <a:gdLst>
                  <a:gd name="T0" fmla="*/ 1544 w 1546"/>
                  <a:gd name="T1" fmla="*/ 842 h 1547"/>
                  <a:gd name="T2" fmla="*/ 1544 w 1546"/>
                  <a:gd name="T3" fmla="*/ 705 h 1547"/>
                  <a:gd name="T4" fmla="*/ 1449 w 1546"/>
                  <a:gd name="T5" fmla="*/ 638 h 1547"/>
                  <a:gd name="T6" fmla="*/ 1513 w 1546"/>
                  <a:gd name="T7" fmla="*/ 543 h 1547"/>
                  <a:gd name="T8" fmla="*/ 1459 w 1546"/>
                  <a:gd name="T9" fmla="*/ 415 h 1547"/>
                  <a:gd name="T10" fmla="*/ 1345 w 1546"/>
                  <a:gd name="T11" fmla="*/ 389 h 1547"/>
                  <a:gd name="T12" fmla="*/ 1368 w 1546"/>
                  <a:gd name="T13" fmla="*/ 278 h 1547"/>
                  <a:gd name="T14" fmla="*/ 1269 w 1546"/>
                  <a:gd name="T15" fmla="*/ 180 h 1547"/>
                  <a:gd name="T16" fmla="*/ 1155 w 1546"/>
                  <a:gd name="T17" fmla="*/ 202 h 1547"/>
                  <a:gd name="T18" fmla="*/ 1134 w 1546"/>
                  <a:gd name="T19" fmla="*/ 88 h 1547"/>
                  <a:gd name="T20" fmla="*/ 1006 w 1546"/>
                  <a:gd name="T21" fmla="*/ 33 h 1547"/>
                  <a:gd name="T22" fmla="*/ 908 w 1546"/>
                  <a:gd name="T23" fmla="*/ 100 h 1547"/>
                  <a:gd name="T24" fmla="*/ 844 w 1546"/>
                  <a:gd name="T25" fmla="*/ 5 h 1547"/>
                  <a:gd name="T26" fmla="*/ 705 w 1546"/>
                  <a:gd name="T27" fmla="*/ 5 h 1547"/>
                  <a:gd name="T28" fmla="*/ 638 w 1546"/>
                  <a:gd name="T29" fmla="*/ 100 h 1547"/>
                  <a:gd name="T30" fmla="*/ 543 w 1546"/>
                  <a:gd name="T31" fmla="*/ 33 h 1547"/>
                  <a:gd name="T32" fmla="*/ 415 w 1546"/>
                  <a:gd name="T33" fmla="*/ 88 h 1547"/>
                  <a:gd name="T34" fmla="*/ 394 w 1546"/>
                  <a:gd name="T35" fmla="*/ 202 h 1547"/>
                  <a:gd name="T36" fmla="*/ 280 w 1546"/>
                  <a:gd name="T37" fmla="*/ 180 h 1547"/>
                  <a:gd name="T38" fmla="*/ 181 w 1546"/>
                  <a:gd name="T39" fmla="*/ 278 h 1547"/>
                  <a:gd name="T40" fmla="*/ 202 w 1546"/>
                  <a:gd name="T41" fmla="*/ 389 h 1547"/>
                  <a:gd name="T42" fmla="*/ 88 w 1546"/>
                  <a:gd name="T43" fmla="*/ 415 h 1547"/>
                  <a:gd name="T44" fmla="*/ 38 w 1546"/>
                  <a:gd name="T45" fmla="*/ 543 h 1547"/>
                  <a:gd name="T46" fmla="*/ 100 w 1546"/>
                  <a:gd name="T47" fmla="*/ 638 h 1547"/>
                  <a:gd name="T48" fmla="*/ 5 w 1546"/>
                  <a:gd name="T49" fmla="*/ 705 h 1547"/>
                  <a:gd name="T50" fmla="*/ 5 w 1546"/>
                  <a:gd name="T51" fmla="*/ 842 h 1547"/>
                  <a:gd name="T52" fmla="*/ 100 w 1546"/>
                  <a:gd name="T53" fmla="*/ 906 h 1547"/>
                  <a:gd name="T54" fmla="*/ 38 w 1546"/>
                  <a:gd name="T55" fmla="*/ 1003 h 1547"/>
                  <a:gd name="T56" fmla="*/ 88 w 1546"/>
                  <a:gd name="T57" fmla="*/ 1131 h 1547"/>
                  <a:gd name="T58" fmla="*/ 202 w 1546"/>
                  <a:gd name="T59" fmla="*/ 1155 h 1547"/>
                  <a:gd name="T60" fmla="*/ 181 w 1546"/>
                  <a:gd name="T61" fmla="*/ 1267 h 1547"/>
                  <a:gd name="T62" fmla="*/ 280 w 1546"/>
                  <a:gd name="T63" fmla="*/ 1366 h 1547"/>
                  <a:gd name="T64" fmla="*/ 394 w 1546"/>
                  <a:gd name="T65" fmla="*/ 1345 h 1547"/>
                  <a:gd name="T66" fmla="*/ 415 w 1546"/>
                  <a:gd name="T67" fmla="*/ 1454 h 1547"/>
                  <a:gd name="T68" fmla="*/ 543 w 1546"/>
                  <a:gd name="T69" fmla="*/ 1509 h 1547"/>
                  <a:gd name="T70" fmla="*/ 638 w 1546"/>
                  <a:gd name="T71" fmla="*/ 1447 h 1547"/>
                  <a:gd name="T72" fmla="*/ 705 w 1546"/>
                  <a:gd name="T73" fmla="*/ 1542 h 1547"/>
                  <a:gd name="T74" fmla="*/ 844 w 1546"/>
                  <a:gd name="T75" fmla="*/ 1542 h 1547"/>
                  <a:gd name="T76" fmla="*/ 908 w 1546"/>
                  <a:gd name="T77" fmla="*/ 1447 h 1547"/>
                  <a:gd name="T78" fmla="*/ 1006 w 1546"/>
                  <a:gd name="T79" fmla="*/ 1509 h 1547"/>
                  <a:gd name="T80" fmla="*/ 1134 w 1546"/>
                  <a:gd name="T81" fmla="*/ 1454 h 1547"/>
                  <a:gd name="T82" fmla="*/ 1155 w 1546"/>
                  <a:gd name="T83" fmla="*/ 1345 h 1547"/>
                  <a:gd name="T84" fmla="*/ 1269 w 1546"/>
                  <a:gd name="T85" fmla="*/ 1366 h 1547"/>
                  <a:gd name="T86" fmla="*/ 1368 w 1546"/>
                  <a:gd name="T87" fmla="*/ 1267 h 1547"/>
                  <a:gd name="T88" fmla="*/ 1345 w 1546"/>
                  <a:gd name="T89" fmla="*/ 1155 h 1547"/>
                  <a:gd name="T90" fmla="*/ 1459 w 1546"/>
                  <a:gd name="T91" fmla="*/ 1131 h 1547"/>
                  <a:gd name="T92" fmla="*/ 1513 w 1546"/>
                  <a:gd name="T93" fmla="*/ 1003 h 1547"/>
                  <a:gd name="T94" fmla="*/ 1449 w 1546"/>
                  <a:gd name="T95" fmla="*/ 906 h 1547"/>
                  <a:gd name="T96" fmla="*/ 925 w 1546"/>
                  <a:gd name="T97" fmla="*/ 1034 h 1547"/>
                  <a:gd name="T98" fmla="*/ 470 w 1546"/>
                  <a:gd name="T99" fmla="*/ 773 h 1547"/>
                  <a:gd name="T100" fmla="*/ 925 w 1546"/>
                  <a:gd name="T101" fmla="*/ 510 h 1547"/>
                  <a:gd name="T102" fmla="*/ 925 w 1546"/>
                  <a:gd name="T103" fmla="*/ 1034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46" h="1547">
                    <a:moveTo>
                      <a:pt x="1459" y="842"/>
                    </a:moveTo>
                    <a:lnTo>
                      <a:pt x="1544" y="842"/>
                    </a:lnTo>
                    <a:lnTo>
                      <a:pt x="1546" y="773"/>
                    </a:lnTo>
                    <a:lnTo>
                      <a:pt x="1544" y="705"/>
                    </a:lnTo>
                    <a:lnTo>
                      <a:pt x="1459" y="705"/>
                    </a:lnTo>
                    <a:lnTo>
                      <a:pt x="1449" y="638"/>
                    </a:lnTo>
                    <a:lnTo>
                      <a:pt x="1432" y="576"/>
                    </a:lnTo>
                    <a:lnTo>
                      <a:pt x="1513" y="543"/>
                    </a:lnTo>
                    <a:lnTo>
                      <a:pt x="1489" y="477"/>
                    </a:lnTo>
                    <a:lnTo>
                      <a:pt x="1459" y="415"/>
                    </a:lnTo>
                    <a:lnTo>
                      <a:pt x="1378" y="446"/>
                    </a:lnTo>
                    <a:lnTo>
                      <a:pt x="1345" y="389"/>
                    </a:lnTo>
                    <a:lnTo>
                      <a:pt x="1309" y="337"/>
                    </a:lnTo>
                    <a:lnTo>
                      <a:pt x="1368" y="278"/>
                    </a:lnTo>
                    <a:lnTo>
                      <a:pt x="1319" y="228"/>
                    </a:lnTo>
                    <a:lnTo>
                      <a:pt x="1269" y="180"/>
                    </a:lnTo>
                    <a:lnTo>
                      <a:pt x="1210" y="237"/>
                    </a:lnTo>
                    <a:lnTo>
                      <a:pt x="1155" y="202"/>
                    </a:lnTo>
                    <a:lnTo>
                      <a:pt x="1101" y="166"/>
                    </a:lnTo>
                    <a:lnTo>
                      <a:pt x="1134" y="88"/>
                    </a:lnTo>
                    <a:lnTo>
                      <a:pt x="1070" y="59"/>
                    </a:lnTo>
                    <a:lnTo>
                      <a:pt x="1006" y="33"/>
                    </a:lnTo>
                    <a:lnTo>
                      <a:pt x="972" y="114"/>
                    </a:lnTo>
                    <a:lnTo>
                      <a:pt x="908" y="100"/>
                    </a:lnTo>
                    <a:lnTo>
                      <a:pt x="844" y="88"/>
                    </a:lnTo>
                    <a:lnTo>
                      <a:pt x="844" y="5"/>
                    </a:lnTo>
                    <a:lnTo>
                      <a:pt x="773" y="0"/>
                    </a:lnTo>
                    <a:lnTo>
                      <a:pt x="705" y="5"/>
                    </a:lnTo>
                    <a:lnTo>
                      <a:pt x="705" y="88"/>
                    </a:lnTo>
                    <a:lnTo>
                      <a:pt x="638" y="100"/>
                    </a:lnTo>
                    <a:lnTo>
                      <a:pt x="577" y="114"/>
                    </a:lnTo>
                    <a:lnTo>
                      <a:pt x="543" y="33"/>
                    </a:lnTo>
                    <a:lnTo>
                      <a:pt x="477" y="59"/>
                    </a:lnTo>
                    <a:lnTo>
                      <a:pt x="415" y="88"/>
                    </a:lnTo>
                    <a:lnTo>
                      <a:pt x="449" y="166"/>
                    </a:lnTo>
                    <a:lnTo>
                      <a:pt x="394" y="202"/>
                    </a:lnTo>
                    <a:lnTo>
                      <a:pt x="342" y="237"/>
                    </a:lnTo>
                    <a:lnTo>
                      <a:pt x="280" y="180"/>
                    </a:lnTo>
                    <a:lnTo>
                      <a:pt x="228" y="228"/>
                    </a:lnTo>
                    <a:lnTo>
                      <a:pt x="181" y="278"/>
                    </a:lnTo>
                    <a:lnTo>
                      <a:pt x="242" y="337"/>
                    </a:lnTo>
                    <a:lnTo>
                      <a:pt x="202" y="389"/>
                    </a:lnTo>
                    <a:lnTo>
                      <a:pt x="169" y="446"/>
                    </a:lnTo>
                    <a:lnTo>
                      <a:pt x="88" y="415"/>
                    </a:lnTo>
                    <a:lnTo>
                      <a:pt x="60" y="477"/>
                    </a:lnTo>
                    <a:lnTo>
                      <a:pt x="38" y="543"/>
                    </a:lnTo>
                    <a:lnTo>
                      <a:pt x="114" y="576"/>
                    </a:lnTo>
                    <a:lnTo>
                      <a:pt x="100" y="638"/>
                    </a:lnTo>
                    <a:lnTo>
                      <a:pt x="88" y="705"/>
                    </a:lnTo>
                    <a:lnTo>
                      <a:pt x="5" y="705"/>
                    </a:lnTo>
                    <a:lnTo>
                      <a:pt x="0" y="773"/>
                    </a:lnTo>
                    <a:lnTo>
                      <a:pt x="5" y="842"/>
                    </a:lnTo>
                    <a:lnTo>
                      <a:pt x="88" y="842"/>
                    </a:lnTo>
                    <a:lnTo>
                      <a:pt x="100" y="906"/>
                    </a:lnTo>
                    <a:lnTo>
                      <a:pt x="114" y="968"/>
                    </a:lnTo>
                    <a:lnTo>
                      <a:pt x="38" y="1003"/>
                    </a:lnTo>
                    <a:lnTo>
                      <a:pt x="60" y="1070"/>
                    </a:lnTo>
                    <a:lnTo>
                      <a:pt x="88" y="1131"/>
                    </a:lnTo>
                    <a:lnTo>
                      <a:pt x="169" y="1098"/>
                    </a:lnTo>
                    <a:lnTo>
                      <a:pt x="202" y="1155"/>
                    </a:lnTo>
                    <a:lnTo>
                      <a:pt x="242" y="1205"/>
                    </a:lnTo>
                    <a:lnTo>
                      <a:pt x="181" y="1267"/>
                    </a:lnTo>
                    <a:lnTo>
                      <a:pt x="228" y="1319"/>
                    </a:lnTo>
                    <a:lnTo>
                      <a:pt x="280" y="1366"/>
                    </a:lnTo>
                    <a:lnTo>
                      <a:pt x="342" y="1305"/>
                    </a:lnTo>
                    <a:lnTo>
                      <a:pt x="394" y="1345"/>
                    </a:lnTo>
                    <a:lnTo>
                      <a:pt x="449" y="1378"/>
                    </a:lnTo>
                    <a:lnTo>
                      <a:pt x="415" y="1454"/>
                    </a:lnTo>
                    <a:lnTo>
                      <a:pt x="477" y="1487"/>
                    </a:lnTo>
                    <a:lnTo>
                      <a:pt x="543" y="1509"/>
                    </a:lnTo>
                    <a:lnTo>
                      <a:pt x="577" y="1433"/>
                    </a:lnTo>
                    <a:lnTo>
                      <a:pt x="638" y="1447"/>
                    </a:lnTo>
                    <a:lnTo>
                      <a:pt x="705" y="1459"/>
                    </a:lnTo>
                    <a:lnTo>
                      <a:pt x="705" y="1542"/>
                    </a:lnTo>
                    <a:lnTo>
                      <a:pt x="773" y="1547"/>
                    </a:lnTo>
                    <a:lnTo>
                      <a:pt x="844" y="1542"/>
                    </a:lnTo>
                    <a:lnTo>
                      <a:pt x="844" y="1454"/>
                    </a:lnTo>
                    <a:lnTo>
                      <a:pt x="908" y="1447"/>
                    </a:lnTo>
                    <a:lnTo>
                      <a:pt x="972" y="1433"/>
                    </a:lnTo>
                    <a:lnTo>
                      <a:pt x="1006" y="1509"/>
                    </a:lnTo>
                    <a:lnTo>
                      <a:pt x="1070" y="1487"/>
                    </a:lnTo>
                    <a:lnTo>
                      <a:pt x="1134" y="1454"/>
                    </a:lnTo>
                    <a:lnTo>
                      <a:pt x="1101" y="1378"/>
                    </a:lnTo>
                    <a:lnTo>
                      <a:pt x="1155" y="1345"/>
                    </a:lnTo>
                    <a:lnTo>
                      <a:pt x="1210" y="1305"/>
                    </a:lnTo>
                    <a:lnTo>
                      <a:pt x="1269" y="1366"/>
                    </a:lnTo>
                    <a:lnTo>
                      <a:pt x="1319" y="1319"/>
                    </a:lnTo>
                    <a:lnTo>
                      <a:pt x="1368" y="1267"/>
                    </a:lnTo>
                    <a:lnTo>
                      <a:pt x="1309" y="1205"/>
                    </a:lnTo>
                    <a:lnTo>
                      <a:pt x="1345" y="1155"/>
                    </a:lnTo>
                    <a:lnTo>
                      <a:pt x="1378" y="1098"/>
                    </a:lnTo>
                    <a:lnTo>
                      <a:pt x="1459" y="1131"/>
                    </a:lnTo>
                    <a:lnTo>
                      <a:pt x="1489" y="1070"/>
                    </a:lnTo>
                    <a:lnTo>
                      <a:pt x="1513" y="1003"/>
                    </a:lnTo>
                    <a:lnTo>
                      <a:pt x="1432" y="968"/>
                    </a:lnTo>
                    <a:lnTo>
                      <a:pt x="1449" y="906"/>
                    </a:lnTo>
                    <a:lnTo>
                      <a:pt x="1459" y="842"/>
                    </a:lnTo>
                    <a:close/>
                    <a:moveTo>
                      <a:pt x="925" y="1034"/>
                    </a:moveTo>
                    <a:lnTo>
                      <a:pt x="624" y="1034"/>
                    </a:lnTo>
                    <a:lnTo>
                      <a:pt x="470" y="773"/>
                    </a:lnTo>
                    <a:lnTo>
                      <a:pt x="624" y="510"/>
                    </a:lnTo>
                    <a:lnTo>
                      <a:pt x="925" y="510"/>
                    </a:lnTo>
                    <a:lnTo>
                      <a:pt x="1077" y="773"/>
                    </a:lnTo>
                    <a:lnTo>
                      <a:pt x="925" y="10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gray">
              <a:xfrm>
                <a:off x="6657975" y="2551113"/>
                <a:ext cx="1028700" cy="1543050"/>
              </a:xfrm>
              <a:custGeom>
                <a:avLst/>
                <a:gdLst>
                  <a:gd name="T0" fmla="*/ 50 w 273"/>
                  <a:gd name="T1" fmla="*/ 105 h 410"/>
                  <a:gd name="T2" fmla="*/ 89 w 273"/>
                  <a:gd name="T3" fmla="*/ 98 h 410"/>
                  <a:gd name="T4" fmla="*/ 203 w 273"/>
                  <a:gd name="T5" fmla="*/ 212 h 410"/>
                  <a:gd name="T6" fmla="*/ 123 w 273"/>
                  <a:gd name="T7" fmla="*/ 321 h 410"/>
                  <a:gd name="T8" fmla="*/ 124 w 273"/>
                  <a:gd name="T9" fmla="*/ 326 h 410"/>
                  <a:gd name="T10" fmla="*/ 114 w 273"/>
                  <a:gd name="T11" fmla="*/ 410 h 410"/>
                  <a:gd name="T12" fmla="*/ 273 w 273"/>
                  <a:gd name="T13" fmla="*/ 319 h 410"/>
                  <a:gd name="T14" fmla="*/ 273 w 273"/>
                  <a:gd name="T15" fmla="*/ 106 h 410"/>
                  <a:gd name="T16" fmla="*/ 89 w 273"/>
                  <a:gd name="T17" fmla="*/ 0 h 410"/>
                  <a:gd name="T18" fmla="*/ 0 w 273"/>
                  <a:gd name="T19" fmla="*/ 51 h 410"/>
                  <a:gd name="T20" fmla="*/ 50 w 273"/>
                  <a:gd name="T21" fmla="*/ 105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3" h="410">
                    <a:moveTo>
                      <a:pt x="50" y="105"/>
                    </a:moveTo>
                    <a:cubicBezTo>
                      <a:pt x="62" y="101"/>
                      <a:pt x="75" y="98"/>
                      <a:pt x="89" y="98"/>
                    </a:cubicBezTo>
                    <a:cubicBezTo>
                      <a:pt x="152" y="98"/>
                      <a:pt x="203" y="149"/>
                      <a:pt x="203" y="212"/>
                    </a:cubicBezTo>
                    <a:cubicBezTo>
                      <a:pt x="203" y="263"/>
                      <a:pt x="169" y="306"/>
                      <a:pt x="123" y="321"/>
                    </a:cubicBezTo>
                    <a:cubicBezTo>
                      <a:pt x="123" y="323"/>
                      <a:pt x="124" y="324"/>
                      <a:pt x="124" y="326"/>
                    </a:cubicBezTo>
                    <a:cubicBezTo>
                      <a:pt x="124" y="355"/>
                      <a:pt x="120" y="383"/>
                      <a:pt x="114" y="410"/>
                    </a:cubicBezTo>
                    <a:cubicBezTo>
                      <a:pt x="273" y="319"/>
                      <a:pt x="273" y="319"/>
                      <a:pt x="273" y="319"/>
                    </a:cubicBezTo>
                    <a:cubicBezTo>
                      <a:pt x="273" y="106"/>
                      <a:pt x="273" y="106"/>
                      <a:pt x="273" y="10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8" y="68"/>
                      <a:pt x="35" y="86"/>
                      <a:pt x="50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gray">
              <a:xfrm>
                <a:off x="5592763" y="1851025"/>
                <a:ext cx="1381125" cy="708025"/>
              </a:xfrm>
              <a:custGeom>
                <a:avLst/>
                <a:gdLst>
                  <a:gd name="T0" fmla="*/ 295 w 367"/>
                  <a:gd name="T1" fmla="*/ 188 h 188"/>
                  <a:gd name="T2" fmla="*/ 353 w 367"/>
                  <a:gd name="T3" fmla="*/ 154 h 188"/>
                  <a:gd name="T4" fmla="*/ 367 w 367"/>
                  <a:gd name="T5" fmla="*/ 146 h 188"/>
                  <a:gd name="T6" fmla="*/ 367 w 367"/>
                  <a:gd name="T7" fmla="*/ 106 h 188"/>
                  <a:gd name="T8" fmla="*/ 184 w 367"/>
                  <a:gd name="T9" fmla="*/ 0 h 188"/>
                  <a:gd name="T10" fmla="*/ 0 w 367"/>
                  <a:gd name="T11" fmla="*/ 106 h 188"/>
                  <a:gd name="T12" fmla="*/ 0 w 367"/>
                  <a:gd name="T13" fmla="*/ 146 h 188"/>
                  <a:gd name="T14" fmla="*/ 38 w 367"/>
                  <a:gd name="T15" fmla="*/ 144 h 188"/>
                  <a:gd name="T16" fmla="*/ 90 w 367"/>
                  <a:gd name="T17" fmla="*/ 148 h 188"/>
                  <a:gd name="T18" fmla="*/ 184 w 367"/>
                  <a:gd name="T19" fmla="*/ 98 h 188"/>
                  <a:gd name="T20" fmla="*/ 295 w 367"/>
                  <a:gd name="T2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188">
                    <a:moveTo>
                      <a:pt x="295" y="188"/>
                    </a:moveTo>
                    <a:cubicBezTo>
                      <a:pt x="353" y="154"/>
                      <a:pt x="353" y="154"/>
                      <a:pt x="353" y="154"/>
                    </a:cubicBezTo>
                    <a:cubicBezTo>
                      <a:pt x="367" y="146"/>
                      <a:pt x="367" y="146"/>
                      <a:pt x="367" y="146"/>
                    </a:cubicBezTo>
                    <a:cubicBezTo>
                      <a:pt x="367" y="106"/>
                      <a:pt x="367" y="106"/>
                      <a:pt x="367" y="106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2" y="145"/>
                      <a:pt x="25" y="144"/>
                      <a:pt x="38" y="144"/>
                    </a:cubicBezTo>
                    <a:cubicBezTo>
                      <a:pt x="56" y="144"/>
                      <a:pt x="73" y="145"/>
                      <a:pt x="90" y="148"/>
                    </a:cubicBezTo>
                    <a:cubicBezTo>
                      <a:pt x="110" y="118"/>
                      <a:pt x="145" y="98"/>
                      <a:pt x="184" y="98"/>
                    </a:cubicBezTo>
                    <a:cubicBezTo>
                      <a:pt x="238" y="98"/>
                      <a:pt x="283" y="137"/>
                      <a:pt x="295" y="1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</p:grpSp>
      </p:grpSp>
      <p:grpSp>
        <p:nvGrpSpPr>
          <p:cNvPr id="8" name="Gruppieren 7"/>
          <p:cNvGrpSpPr/>
          <p:nvPr/>
        </p:nvGrpSpPr>
        <p:grpSpPr bwMode="gray">
          <a:xfrm>
            <a:off x="8659825" y="3272038"/>
            <a:ext cx="777596" cy="793132"/>
            <a:chOff x="7881488" y="3301346"/>
            <a:chExt cx="777900" cy="793442"/>
          </a:xfrm>
        </p:grpSpPr>
        <p:sp>
          <p:nvSpPr>
            <p:cNvPr id="136" name="Rechteck 135"/>
            <p:cNvSpPr/>
            <p:nvPr/>
          </p:nvSpPr>
          <p:spPr bwMode="gray">
            <a:xfrm>
              <a:off x="7881488" y="3879344"/>
              <a:ext cx="777900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Retail</a:t>
              </a: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gray">
            <a:xfrm>
              <a:off x="8039488" y="3301346"/>
              <a:ext cx="497596" cy="446344"/>
            </a:xfrm>
            <a:custGeom>
              <a:avLst/>
              <a:gdLst>
                <a:gd name="T0" fmla="*/ 240 w 449"/>
                <a:gd name="T1" fmla="*/ 403 h 403"/>
                <a:gd name="T2" fmla="*/ 240 w 449"/>
                <a:gd name="T3" fmla="*/ 345 h 403"/>
                <a:gd name="T4" fmla="*/ 109 w 449"/>
                <a:gd name="T5" fmla="*/ 374 h 403"/>
                <a:gd name="T6" fmla="*/ 167 w 449"/>
                <a:gd name="T7" fmla="*/ 374 h 403"/>
                <a:gd name="T8" fmla="*/ 109 w 449"/>
                <a:gd name="T9" fmla="*/ 374 h 403"/>
                <a:gd name="T10" fmla="*/ 105 w 449"/>
                <a:gd name="T11" fmla="*/ 130 h 403"/>
                <a:gd name="T12" fmla="*/ 34 w 449"/>
                <a:gd name="T13" fmla="*/ 95 h 403"/>
                <a:gd name="T14" fmla="*/ 80 w 449"/>
                <a:gd name="T15" fmla="*/ 230 h 403"/>
                <a:gd name="T16" fmla="*/ 116 w 449"/>
                <a:gd name="T17" fmla="*/ 195 h 403"/>
                <a:gd name="T18" fmla="*/ 80 w 449"/>
                <a:gd name="T19" fmla="*/ 230 h 403"/>
                <a:gd name="T20" fmla="*/ 263 w 449"/>
                <a:gd name="T21" fmla="*/ 195 h 403"/>
                <a:gd name="T22" fmla="*/ 298 w 449"/>
                <a:gd name="T23" fmla="*/ 230 h 403"/>
                <a:gd name="T24" fmla="*/ 280 w 449"/>
                <a:gd name="T25" fmla="*/ 95 h 403"/>
                <a:gd name="T26" fmla="*/ 338 w 449"/>
                <a:gd name="T27" fmla="*/ 130 h 403"/>
                <a:gd name="T28" fmla="*/ 280 w 449"/>
                <a:gd name="T29" fmla="*/ 95 h 403"/>
                <a:gd name="T30" fmla="*/ 182 w 449"/>
                <a:gd name="T31" fmla="*/ 95 h 403"/>
                <a:gd name="T32" fmla="*/ 119 w 449"/>
                <a:gd name="T33" fmla="*/ 130 h 403"/>
                <a:gd name="T34" fmla="*/ 181 w 449"/>
                <a:gd name="T35" fmla="*/ 195 h 403"/>
                <a:gd name="T36" fmla="*/ 136 w 449"/>
                <a:gd name="T37" fmla="*/ 230 h 403"/>
                <a:gd name="T38" fmla="*/ 181 w 449"/>
                <a:gd name="T39" fmla="*/ 195 h 403"/>
                <a:gd name="T40" fmla="*/ 195 w 449"/>
                <a:gd name="T41" fmla="*/ 230 h 403"/>
                <a:gd name="T42" fmla="*/ 249 w 449"/>
                <a:gd name="T43" fmla="*/ 195 h 403"/>
                <a:gd name="T44" fmla="*/ 260 w 449"/>
                <a:gd name="T45" fmla="*/ 130 h 403"/>
                <a:gd name="T46" fmla="*/ 196 w 449"/>
                <a:gd name="T47" fmla="*/ 95 h 403"/>
                <a:gd name="T48" fmla="*/ 260 w 449"/>
                <a:gd name="T49" fmla="*/ 130 h 403"/>
                <a:gd name="T50" fmla="*/ 195 w 449"/>
                <a:gd name="T51" fmla="*/ 145 h 403"/>
                <a:gd name="T52" fmla="*/ 251 w 449"/>
                <a:gd name="T53" fmla="*/ 182 h 403"/>
                <a:gd name="T54" fmla="*/ 333 w 449"/>
                <a:gd name="T55" fmla="*/ 145 h 403"/>
                <a:gd name="T56" fmla="*/ 265 w 449"/>
                <a:gd name="T57" fmla="*/ 182 h 403"/>
                <a:gd name="T58" fmla="*/ 333 w 449"/>
                <a:gd name="T59" fmla="*/ 145 h 403"/>
                <a:gd name="T60" fmla="*/ 51 w 449"/>
                <a:gd name="T61" fmla="*/ 145 h 403"/>
                <a:gd name="T62" fmla="*/ 113 w 449"/>
                <a:gd name="T63" fmla="*/ 182 h 403"/>
                <a:gd name="T64" fmla="*/ 128 w 449"/>
                <a:gd name="T65" fmla="*/ 182 h 403"/>
                <a:gd name="T66" fmla="*/ 181 w 449"/>
                <a:gd name="T67" fmla="*/ 145 h 403"/>
                <a:gd name="T68" fmla="*/ 128 w 449"/>
                <a:gd name="T69" fmla="*/ 182 h 403"/>
                <a:gd name="T70" fmla="*/ 14 w 449"/>
                <a:gd name="T71" fmla="*/ 67 h 403"/>
                <a:gd name="T72" fmla="*/ 388 w 449"/>
                <a:gd name="T73" fmla="*/ 8 h 403"/>
                <a:gd name="T74" fmla="*/ 449 w 449"/>
                <a:gd name="T75" fmla="*/ 0 h 403"/>
                <a:gd name="T76" fmla="*/ 410 w 449"/>
                <a:gd name="T77" fmla="*/ 27 h 403"/>
                <a:gd name="T78" fmla="*/ 274 w 449"/>
                <a:gd name="T79" fmla="*/ 338 h 403"/>
                <a:gd name="T80" fmla="*/ 91 w 449"/>
                <a:gd name="T81" fmla="*/ 311 h 403"/>
                <a:gd name="T82" fmla="*/ 287 w 449"/>
                <a:gd name="T83" fmla="*/ 258 h 403"/>
                <a:gd name="T84" fmla="*/ 57 w 449"/>
                <a:gd name="T85" fmla="*/ 249 h 403"/>
                <a:gd name="T86" fmla="*/ 3 w 449"/>
                <a:gd name="T87" fmla="*/ 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403">
                  <a:moveTo>
                    <a:pt x="210" y="374"/>
                  </a:moveTo>
                  <a:cubicBezTo>
                    <a:pt x="210" y="390"/>
                    <a:pt x="224" y="403"/>
                    <a:pt x="240" y="403"/>
                  </a:cubicBezTo>
                  <a:cubicBezTo>
                    <a:pt x="256" y="403"/>
                    <a:pt x="269" y="390"/>
                    <a:pt x="269" y="374"/>
                  </a:cubicBezTo>
                  <a:cubicBezTo>
                    <a:pt x="269" y="358"/>
                    <a:pt x="256" y="345"/>
                    <a:pt x="240" y="345"/>
                  </a:cubicBezTo>
                  <a:cubicBezTo>
                    <a:pt x="224" y="345"/>
                    <a:pt x="210" y="358"/>
                    <a:pt x="210" y="374"/>
                  </a:cubicBezTo>
                  <a:moveTo>
                    <a:pt x="109" y="374"/>
                  </a:moveTo>
                  <a:cubicBezTo>
                    <a:pt x="109" y="390"/>
                    <a:pt x="122" y="403"/>
                    <a:pt x="138" y="403"/>
                  </a:cubicBezTo>
                  <a:cubicBezTo>
                    <a:pt x="154" y="403"/>
                    <a:pt x="167" y="390"/>
                    <a:pt x="167" y="374"/>
                  </a:cubicBezTo>
                  <a:cubicBezTo>
                    <a:pt x="167" y="358"/>
                    <a:pt x="154" y="345"/>
                    <a:pt x="138" y="345"/>
                  </a:cubicBezTo>
                  <a:cubicBezTo>
                    <a:pt x="122" y="345"/>
                    <a:pt x="109" y="358"/>
                    <a:pt x="109" y="374"/>
                  </a:cubicBezTo>
                  <a:moveTo>
                    <a:pt x="46" y="130"/>
                  </a:moveTo>
                  <a:cubicBezTo>
                    <a:pt x="105" y="130"/>
                    <a:pt x="105" y="130"/>
                    <a:pt x="105" y="130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6" y="130"/>
                    <a:pt x="46" y="130"/>
                    <a:pt x="46" y="130"/>
                  </a:cubicBezTo>
                  <a:close/>
                  <a:moveTo>
                    <a:pt x="80" y="230"/>
                  </a:moveTo>
                  <a:cubicBezTo>
                    <a:pt x="122" y="230"/>
                    <a:pt x="122" y="230"/>
                    <a:pt x="122" y="230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80" y="230"/>
                    <a:pt x="80" y="230"/>
                    <a:pt x="80" y="230"/>
                  </a:cubicBezTo>
                  <a:close/>
                  <a:moveTo>
                    <a:pt x="312" y="195"/>
                  </a:moveTo>
                  <a:cubicBezTo>
                    <a:pt x="263" y="195"/>
                    <a:pt x="263" y="195"/>
                    <a:pt x="263" y="195"/>
                  </a:cubicBezTo>
                  <a:cubicBezTo>
                    <a:pt x="257" y="230"/>
                    <a:pt x="257" y="230"/>
                    <a:pt x="257" y="230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312" y="195"/>
                    <a:pt x="312" y="195"/>
                    <a:pt x="312" y="195"/>
                  </a:cubicBezTo>
                  <a:close/>
                  <a:moveTo>
                    <a:pt x="280" y="95"/>
                  </a:moveTo>
                  <a:cubicBezTo>
                    <a:pt x="274" y="130"/>
                    <a:pt x="274" y="130"/>
                    <a:pt x="274" y="130"/>
                  </a:cubicBezTo>
                  <a:cubicBezTo>
                    <a:pt x="338" y="130"/>
                    <a:pt x="338" y="130"/>
                    <a:pt x="338" y="130"/>
                  </a:cubicBezTo>
                  <a:cubicBezTo>
                    <a:pt x="353" y="95"/>
                    <a:pt x="353" y="95"/>
                    <a:pt x="353" y="95"/>
                  </a:cubicBezTo>
                  <a:cubicBezTo>
                    <a:pt x="280" y="95"/>
                    <a:pt x="280" y="95"/>
                    <a:pt x="280" y="95"/>
                  </a:cubicBezTo>
                  <a:close/>
                  <a:moveTo>
                    <a:pt x="181" y="130"/>
                  </a:moveTo>
                  <a:cubicBezTo>
                    <a:pt x="182" y="95"/>
                    <a:pt x="182" y="95"/>
                    <a:pt x="182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81" y="130"/>
                    <a:pt x="181" y="130"/>
                    <a:pt x="181" y="130"/>
                  </a:cubicBezTo>
                  <a:close/>
                  <a:moveTo>
                    <a:pt x="181" y="195"/>
                  </a:moveTo>
                  <a:cubicBezTo>
                    <a:pt x="130" y="195"/>
                    <a:pt x="130" y="195"/>
                    <a:pt x="130" y="195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81" y="230"/>
                    <a:pt x="181" y="230"/>
                    <a:pt x="181" y="230"/>
                  </a:cubicBezTo>
                  <a:cubicBezTo>
                    <a:pt x="181" y="195"/>
                    <a:pt x="181" y="195"/>
                    <a:pt x="181" y="195"/>
                  </a:cubicBezTo>
                  <a:close/>
                  <a:moveTo>
                    <a:pt x="195" y="195"/>
                  </a:moveTo>
                  <a:cubicBezTo>
                    <a:pt x="195" y="230"/>
                    <a:pt x="195" y="230"/>
                    <a:pt x="195" y="230"/>
                  </a:cubicBezTo>
                  <a:cubicBezTo>
                    <a:pt x="243" y="230"/>
                    <a:pt x="243" y="230"/>
                    <a:pt x="243" y="230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195" y="195"/>
                    <a:pt x="195" y="195"/>
                    <a:pt x="195" y="195"/>
                  </a:cubicBezTo>
                  <a:close/>
                  <a:moveTo>
                    <a:pt x="260" y="130"/>
                  </a:moveTo>
                  <a:cubicBezTo>
                    <a:pt x="266" y="95"/>
                    <a:pt x="266" y="95"/>
                    <a:pt x="266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260" y="130"/>
                    <a:pt x="260" y="130"/>
                    <a:pt x="260" y="130"/>
                  </a:cubicBezTo>
                  <a:close/>
                  <a:moveTo>
                    <a:pt x="258" y="145"/>
                  </a:moveTo>
                  <a:cubicBezTo>
                    <a:pt x="195" y="145"/>
                    <a:pt x="195" y="145"/>
                    <a:pt x="195" y="145"/>
                  </a:cubicBezTo>
                  <a:cubicBezTo>
                    <a:pt x="195" y="182"/>
                    <a:pt x="195" y="182"/>
                    <a:pt x="195" y="182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58" y="145"/>
                    <a:pt x="258" y="145"/>
                    <a:pt x="258" y="145"/>
                  </a:cubicBezTo>
                  <a:close/>
                  <a:moveTo>
                    <a:pt x="333" y="145"/>
                  </a:moveTo>
                  <a:cubicBezTo>
                    <a:pt x="272" y="145"/>
                    <a:pt x="272" y="145"/>
                    <a:pt x="272" y="145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33" y="145"/>
                    <a:pt x="333" y="145"/>
                    <a:pt x="333" y="145"/>
                  </a:cubicBezTo>
                  <a:close/>
                  <a:moveTo>
                    <a:pt x="108" y="145"/>
                  </a:moveTo>
                  <a:cubicBezTo>
                    <a:pt x="51" y="145"/>
                    <a:pt x="51" y="145"/>
                    <a:pt x="51" y="145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108" y="145"/>
                    <a:pt x="108" y="145"/>
                    <a:pt x="108" y="145"/>
                  </a:cubicBezTo>
                  <a:close/>
                  <a:moveTo>
                    <a:pt x="128" y="182"/>
                  </a:moveTo>
                  <a:cubicBezTo>
                    <a:pt x="181" y="182"/>
                    <a:pt x="181" y="182"/>
                    <a:pt x="181" y="182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8" y="182"/>
                    <a:pt x="128" y="182"/>
                    <a:pt x="128" y="182"/>
                  </a:cubicBezTo>
                  <a:close/>
                  <a:moveTo>
                    <a:pt x="3" y="72"/>
                  </a:moveTo>
                  <a:cubicBezTo>
                    <a:pt x="6" y="69"/>
                    <a:pt x="10" y="67"/>
                    <a:pt x="14" y="67"/>
                  </a:cubicBezTo>
                  <a:cubicBezTo>
                    <a:pt x="364" y="67"/>
                    <a:pt x="364" y="67"/>
                    <a:pt x="364" y="67"/>
                  </a:cubicBezTo>
                  <a:cubicBezTo>
                    <a:pt x="388" y="8"/>
                    <a:pt x="388" y="8"/>
                    <a:pt x="388" y="8"/>
                  </a:cubicBezTo>
                  <a:cubicBezTo>
                    <a:pt x="390" y="3"/>
                    <a:pt x="395" y="0"/>
                    <a:pt x="401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49" y="27"/>
                    <a:pt x="449" y="27"/>
                    <a:pt x="449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287" y="330"/>
                    <a:pt x="287" y="330"/>
                    <a:pt x="287" y="330"/>
                  </a:cubicBezTo>
                  <a:cubicBezTo>
                    <a:pt x="285" y="335"/>
                    <a:pt x="280" y="338"/>
                    <a:pt x="2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265" y="311"/>
                    <a:pt x="265" y="311"/>
                    <a:pt x="265" y="311"/>
                  </a:cubicBezTo>
                  <a:cubicBezTo>
                    <a:pt x="287" y="258"/>
                    <a:pt x="287" y="258"/>
                    <a:pt x="287" y="258"/>
                  </a:cubicBezTo>
                  <a:cubicBezTo>
                    <a:pt x="70" y="258"/>
                    <a:pt x="70" y="258"/>
                    <a:pt x="70" y="258"/>
                  </a:cubicBezTo>
                  <a:cubicBezTo>
                    <a:pt x="64" y="258"/>
                    <a:pt x="59" y="254"/>
                    <a:pt x="57" y="249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1"/>
                    <a:pt x="0" y="76"/>
                    <a:pt x="3" y="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</p:grpSp>
      <p:grpSp>
        <p:nvGrpSpPr>
          <p:cNvPr id="12" name="Gruppieren 11"/>
          <p:cNvGrpSpPr/>
          <p:nvPr/>
        </p:nvGrpSpPr>
        <p:grpSpPr bwMode="gray">
          <a:xfrm>
            <a:off x="8274566" y="4506935"/>
            <a:ext cx="777596" cy="1106621"/>
            <a:chOff x="7181753" y="4508150"/>
            <a:chExt cx="777900" cy="1107053"/>
          </a:xfrm>
        </p:grpSpPr>
        <p:sp>
          <p:nvSpPr>
            <p:cNvPr id="137" name="Rechteck 136"/>
            <p:cNvSpPr/>
            <p:nvPr/>
          </p:nvSpPr>
          <p:spPr bwMode="gray">
            <a:xfrm>
              <a:off x="7181753" y="5184316"/>
              <a:ext cx="77790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399" dirty="0" err="1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Finance</a:t>
              </a:r>
              <a: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 &amp; </a:t>
              </a:r>
              <a:b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</a:br>
              <a: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Insurance</a:t>
              </a:r>
            </a:p>
          </p:txBody>
        </p:sp>
        <p:grpSp>
          <p:nvGrpSpPr>
            <p:cNvPr id="46" name="Gruppieren 45"/>
            <p:cNvGrpSpPr/>
            <p:nvPr/>
          </p:nvGrpSpPr>
          <p:grpSpPr bwMode="gray">
            <a:xfrm>
              <a:off x="7237957" y="4508150"/>
              <a:ext cx="500050" cy="493071"/>
              <a:chOff x="4945063" y="2309813"/>
              <a:chExt cx="2274888" cy="2243137"/>
            </a:xfrm>
          </p:grpSpPr>
          <p:sp>
            <p:nvSpPr>
              <p:cNvPr id="40" name="Freeform 20"/>
              <p:cNvSpPr>
                <a:spLocks/>
              </p:cNvSpPr>
              <p:nvPr/>
            </p:nvSpPr>
            <p:spPr bwMode="gray">
              <a:xfrm>
                <a:off x="4945063" y="3041650"/>
                <a:ext cx="2274888" cy="1511300"/>
              </a:xfrm>
              <a:custGeom>
                <a:avLst/>
                <a:gdLst>
                  <a:gd name="T0" fmla="*/ 423 w 604"/>
                  <a:gd name="T1" fmla="*/ 127 h 401"/>
                  <a:gd name="T2" fmla="*/ 243 w 604"/>
                  <a:gd name="T3" fmla="*/ 140 h 401"/>
                  <a:gd name="T4" fmla="*/ 128 w 604"/>
                  <a:gd name="T5" fmla="*/ 94 h 401"/>
                  <a:gd name="T6" fmla="*/ 71 w 604"/>
                  <a:gd name="T7" fmla="*/ 91 h 401"/>
                  <a:gd name="T8" fmla="*/ 185 w 604"/>
                  <a:gd name="T9" fmla="*/ 181 h 401"/>
                  <a:gd name="T10" fmla="*/ 148 w 604"/>
                  <a:gd name="T11" fmla="*/ 172 h 401"/>
                  <a:gd name="T12" fmla="*/ 66 w 604"/>
                  <a:gd name="T13" fmla="*/ 82 h 401"/>
                  <a:gd name="T14" fmla="*/ 38 w 604"/>
                  <a:gd name="T15" fmla="*/ 21 h 401"/>
                  <a:gd name="T16" fmla="*/ 13 w 604"/>
                  <a:gd name="T17" fmla="*/ 4 h 401"/>
                  <a:gd name="T18" fmla="*/ 25 w 604"/>
                  <a:gd name="T19" fmla="*/ 111 h 401"/>
                  <a:gd name="T20" fmla="*/ 83 w 604"/>
                  <a:gd name="T21" fmla="*/ 189 h 401"/>
                  <a:gd name="T22" fmla="*/ 181 w 604"/>
                  <a:gd name="T23" fmla="*/ 250 h 401"/>
                  <a:gd name="T24" fmla="*/ 390 w 604"/>
                  <a:gd name="T25" fmla="*/ 242 h 401"/>
                  <a:gd name="T26" fmla="*/ 448 w 604"/>
                  <a:gd name="T27" fmla="*/ 401 h 401"/>
                  <a:gd name="T28" fmla="*/ 604 w 604"/>
                  <a:gd name="T29" fmla="*/ 401 h 401"/>
                  <a:gd name="T30" fmla="*/ 423 w 604"/>
                  <a:gd name="T31" fmla="*/ 12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4" h="401">
                    <a:moveTo>
                      <a:pt x="423" y="127"/>
                    </a:moveTo>
                    <a:cubicBezTo>
                      <a:pt x="358" y="111"/>
                      <a:pt x="345" y="119"/>
                      <a:pt x="243" y="140"/>
                    </a:cubicBezTo>
                    <a:cubicBezTo>
                      <a:pt x="214" y="144"/>
                      <a:pt x="165" y="111"/>
                      <a:pt x="128" y="94"/>
                    </a:cubicBezTo>
                    <a:cubicBezTo>
                      <a:pt x="120" y="91"/>
                      <a:pt x="87" y="78"/>
                      <a:pt x="71" y="91"/>
                    </a:cubicBezTo>
                    <a:cubicBezTo>
                      <a:pt x="54" y="135"/>
                      <a:pt x="148" y="160"/>
                      <a:pt x="185" y="181"/>
                    </a:cubicBezTo>
                    <a:cubicBezTo>
                      <a:pt x="202" y="189"/>
                      <a:pt x="190" y="193"/>
                      <a:pt x="148" y="172"/>
                    </a:cubicBezTo>
                    <a:cubicBezTo>
                      <a:pt x="103" y="147"/>
                      <a:pt x="54" y="144"/>
                      <a:pt x="66" y="82"/>
                    </a:cubicBezTo>
                    <a:cubicBezTo>
                      <a:pt x="58" y="66"/>
                      <a:pt x="46" y="37"/>
                      <a:pt x="38" y="21"/>
                    </a:cubicBezTo>
                    <a:cubicBezTo>
                      <a:pt x="25" y="0"/>
                      <a:pt x="17" y="4"/>
                      <a:pt x="13" y="4"/>
                    </a:cubicBezTo>
                    <a:cubicBezTo>
                      <a:pt x="0" y="4"/>
                      <a:pt x="21" y="98"/>
                      <a:pt x="25" y="111"/>
                    </a:cubicBezTo>
                    <a:cubicBezTo>
                      <a:pt x="34" y="123"/>
                      <a:pt x="71" y="176"/>
                      <a:pt x="83" y="189"/>
                    </a:cubicBezTo>
                    <a:cubicBezTo>
                      <a:pt x="95" y="201"/>
                      <a:pt x="169" y="250"/>
                      <a:pt x="181" y="250"/>
                    </a:cubicBezTo>
                    <a:cubicBezTo>
                      <a:pt x="226" y="258"/>
                      <a:pt x="390" y="242"/>
                      <a:pt x="390" y="242"/>
                    </a:cubicBezTo>
                    <a:cubicBezTo>
                      <a:pt x="448" y="401"/>
                      <a:pt x="448" y="401"/>
                      <a:pt x="448" y="401"/>
                    </a:cubicBezTo>
                    <a:cubicBezTo>
                      <a:pt x="604" y="401"/>
                      <a:pt x="604" y="401"/>
                      <a:pt x="604" y="401"/>
                    </a:cubicBezTo>
                    <a:cubicBezTo>
                      <a:pt x="584" y="369"/>
                      <a:pt x="448" y="135"/>
                      <a:pt x="423" y="12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gray">
              <a:xfrm>
                <a:off x="5299075" y="2309813"/>
                <a:ext cx="1001713" cy="1135062"/>
              </a:xfrm>
              <a:custGeom>
                <a:avLst/>
                <a:gdLst>
                  <a:gd name="T0" fmla="*/ 169 w 266"/>
                  <a:gd name="T1" fmla="*/ 270 h 301"/>
                  <a:gd name="T2" fmla="*/ 49 w 266"/>
                  <a:gd name="T3" fmla="*/ 180 h 301"/>
                  <a:gd name="T4" fmla="*/ 192 w 266"/>
                  <a:gd name="T5" fmla="*/ 180 h 301"/>
                  <a:gd name="T6" fmla="*/ 192 w 266"/>
                  <a:gd name="T7" fmla="*/ 156 h 301"/>
                  <a:gd name="T8" fmla="*/ 46 w 266"/>
                  <a:gd name="T9" fmla="*/ 156 h 301"/>
                  <a:gd name="T10" fmla="*/ 45 w 266"/>
                  <a:gd name="T11" fmla="*/ 151 h 301"/>
                  <a:gd name="T12" fmla="*/ 46 w 266"/>
                  <a:gd name="T13" fmla="*/ 141 h 301"/>
                  <a:gd name="T14" fmla="*/ 214 w 266"/>
                  <a:gd name="T15" fmla="*/ 141 h 301"/>
                  <a:gd name="T16" fmla="*/ 214 w 266"/>
                  <a:gd name="T17" fmla="*/ 117 h 301"/>
                  <a:gd name="T18" fmla="*/ 50 w 266"/>
                  <a:gd name="T19" fmla="*/ 117 h 301"/>
                  <a:gd name="T20" fmla="*/ 169 w 266"/>
                  <a:gd name="T21" fmla="*/ 31 h 301"/>
                  <a:gd name="T22" fmla="*/ 247 w 266"/>
                  <a:gd name="T23" fmla="*/ 58 h 301"/>
                  <a:gd name="T24" fmla="*/ 266 w 266"/>
                  <a:gd name="T25" fmla="*/ 34 h 301"/>
                  <a:gd name="T26" fmla="*/ 169 w 266"/>
                  <a:gd name="T27" fmla="*/ 0 h 301"/>
                  <a:gd name="T28" fmla="*/ 18 w 266"/>
                  <a:gd name="T29" fmla="*/ 117 h 301"/>
                  <a:gd name="T30" fmla="*/ 0 w 266"/>
                  <a:gd name="T31" fmla="*/ 117 h 301"/>
                  <a:gd name="T32" fmla="*/ 0 w 266"/>
                  <a:gd name="T33" fmla="*/ 141 h 301"/>
                  <a:gd name="T34" fmla="*/ 15 w 266"/>
                  <a:gd name="T35" fmla="*/ 141 h 301"/>
                  <a:gd name="T36" fmla="*/ 14 w 266"/>
                  <a:gd name="T37" fmla="*/ 151 h 301"/>
                  <a:gd name="T38" fmla="*/ 15 w 266"/>
                  <a:gd name="T39" fmla="*/ 156 h 301"/>
                  <a:gd name="T40" fmla="*/ 0 w 266"/>
                  <a:gd name="T41" fmla="*/ 156 h 301"/>
                  <a:gd name="T42" fmla="*/ 0 w 266"/>
                  <a:gd name="T43" fmla="*/ 180 h 301"/>
                  <a:gd name="T44" fmla="*/ 17 w 266"/>
                  <a:gd name="T45" fmla="*/ 180 h 301"/>
                  <a:gd name="T46" fmla="*/ 169 w 266"/>
                  <a:gd name="T47" fmla="*/ 301 h 301"/>
                  <a:gd name="T48" fmla="*/ 266 w 266"/>
                  <a:gd name="T49" fmla="*/ 267 h 301"/>
                  <a:gd name="T50" fmla="*/ 247 w 266"/>
                  <a:gd name="T51" fmla="*/ 243 h 301"/>
                  <a:gd name="T52" fmla="*/ 169 w 266"/>
                  <a:gd name="T53" fmla="*/ 27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6" h="301">
                    <a:moveTo>
                      <a:pt x="169" y="270"/>
                    </a:moveTo>
                    <a:cubicBezTo>
                      <a:pt x="112" y="270"/>
                      <a:pt x="63" y="233"/>
                      <a:pt x="49" y="180"/>
                    </a:cubicBez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92" y="156"/>
                      <a:pt x="192" y="156"/>
                      <a:pt x="192" y="156"/>
                    </a:cubicBezTo>
                    <a:cubicBezTo>
                      <a:pt x="46" y="156"/>
                      <a:pt x="46" y="156"/>
                      <a:pt x="46" y="156"/>
                    </a:cubicBezTo>
                    <a:cubicBezTo>
                      <a:pt x="45" y="154"/>
                      <a:pt x="45" y="153"/>
                      <a:pt x="45" y="151"/>
                    </a:cubicBezTo>
                    <a:cubicBezTo>
                      <a:pt x="45" y="147"/>
                      <a:pt x="46" y="144"/>
                      <a:pt x="46" y="141"/>
                    </a:cubicBezTo>
                    <a:cubicBezTo>
                      <a:pt x="214" y="141"/>
                      <a:pt x="214" y="141"/>
                      <a:pt x="214" y="141"/>
                    </a:cubicBezTo>
                    <a:cubicBezTo>
                      <a:pt x="214" y="117"/>
                      <a:pt x="214" y="117"/>
                      <a:pt x="214" y="117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65" y="67"/>
                      <a:pt x="114" y="31"/>
                      <a:pt x="169" y="31"/>
                    </a:cubicBezTo>
                    <a:cubicBezTo>
                      <a:pt x="197" y="31"/>
                      <a:pt x="225" y="41"/>
                      <a:pt x="247" y="58"/>
                    </a:cubicBezTo>
                    <a:cubicBezTo>
                      <a:pt x="266" y="34"/>
                      <a:pt x="266" y="34"/>
                      <a:pt x="266" y="34"/>
                    </a:cubicBezTo>
                    <a:cubicBezTo>
                      <a:pt x="239" y="12"/>
                      <a:pt x="204" y="0"/>
                      <a:pt x="169" y="0"/>
                    </a:cubicBezTo>
                    <a:cubicBezTo>
                      <a:pt x="96" y="0"/>
                      <a:pt x="34" y="49"/>
                      <a:pt x="18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5" y="144"/>
                      <a:pt x="14" y="147"/>
                      <a:pt x="14" y="151"/>
                    </a:cubicBezTo>
                    <a:cubicBezTo>
                      <a:pt x="14" y="153"/>
                      <a:pt x="15" y="154"/>
                      <a:pt x="15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17" y="180"/>
                      <a:pt x="17" y="180"/>
                      <a:pt x="17" y="180"/>
                    </a:cubicBezTo>
                    <a:cubicBezTo>
                      <a:pt x="31" y="250"/>
                      <a:pt x="95" y="301"/>
                      <a:pt x="169" y="301"/>
                    </a:cubicBezTo>
                    <a:cubicBezTo>
                      <a:pt x="204" y="301"/>
                      <a:pt x="239" y="289"/>
                      <a:pt x="266" y="267"/>
                    </a:cubicBezTo>
                    <a:cubicBezTo>
                      <a:pt x="247" y="243"/>
                      <a:pt x="247" y="243"/>
                      <a:pt x="247" y="243"/>
                    </a:cubicBezTo>
                    <a:cubicBezTo>
                      <a:pt x="225" y="261"/>
                      <a:pt x="197" y="270"/>
                      <a:pt x="169" y="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</p:grpSp>
      </p:grpSp>
      <p:grpSp>
        <p:nvGrpSpPr>
          <p:cNvPr id="13" name="Gruppieren 12"/>
          <p:cNvGrpSpPr/>
          <p:nvPr/>
        </p:nvGrpSpPr>
        <p:grpSpPr bwMode="gray">
          <a:xfrm>
            <a:off x="9700531" y="4506935"/>
            <a:ext cx="952833" cy="1106621"/>
            <a:chOff x="8608275" y="4508150"/>
            <a:chExt cx="953205" cy="1107053"/>
          </a:xfrm>
        </p:grpSpPr>
        <p:sp>
          <p:nvSpPr>
            <p:cNvPr id="138" name="Rechteck 137"/>
            <p:cNvSpPr/>
            <p:nvPr/>
          </p:nvSpPr>
          <p:spPr bwMode="gray">
            <a:xfrm>
              <a:off x="8608275" y="5184316"/>
              <a:ext cx="953205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399" dirty="0" err="1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Telekommu-nikation</a:t>
              </a:r>
              <a:endParaRPr lang="de-DE" sz="1399" dirty="0">
                <a:solidFill>
                  <a:srgbClr val="4F4F4F"/>
                </a:solidFill>
                <a:latin typeface="+mj-lt"/>
                <a:ea typeface="Modern H EcoLight" panose="020B0603000000020004" pitchFamily="34" charset="-128"/>
              </a:endParaRPr>
            </a:p>
          </p:txBody>
        </p:sp>
        <p:grpSp>
          <p:nvGrpSpPr>
            <p:cNvPr id="1188" name="Gruppieren 1187"/>
            <p:cNvGrpSpPr/>
            <p:nvPr/>
          </p:nvGrpSpPr>
          <p:grpSpPr bwMode="gray">
            <a:xfrm>
              <a:off x="8853436" y="4508150"/>
              <a:ext cx="477676" cy="540899"/>
              <a:chOff x="8954209" y="-560077"/>
              <a:chExt cx="1187450" cy="1344613"/>
            </a:xfrm>
          </p:grpSpPr>
          <p:sp>
            <p:nvSpPr>
              <p:cNvPr id="1184" name="Freeform 25"/>
              <p:cNvSpPr>
                <a:spLocks noEditPoints="1"/>
              </p:cNvSpPr>
              <p:nvPr/>
            </p:nvSpPr>
            <p:spPr bwMode="gray">
              <a:xfrm>
                <a:off x="8954209" y="-560077"/>
                <a:ext cx="873125" cy="1344613"/>
              </a:xfrm>
              <a:custGeom>
                <a:avLst/>
                <a:gdLst>
                  <a:gd name="T0" fmla="*/ 193 w 230"/>
                  <a:gd name="T1" fmla="*/ 345 h 355"/>
                  <a:gd name="T2" fmla="*/ 142 w 230"/>
                  <a:gd name="T3" fmla="*/ 271 h 355"/>
                  <a:gd name="T4" fmla="*/ 135 w 230"/>
                  <a:gd name="T5" fmla="*/ 260 h 355"/>
                  <a:gd name="T6" fmla="*/ 123 w 230"/>
                  <a:gd name="T7" fmla="*/ 261 h 355"/>
                  <a:gd name="T8" fmla="*/ 97 w 230"/>
                  <a:gd name="T9" fmla="*/ 231 h 355"/>
                  <a:gd name="T10" fmla="*/ 67 w 230"/>
                  <a:gd name="T11" fmla="*/ 160 h 355"/>
                  <a:gd name="T12" fmla="*/ 58 w 230"/>
                  <a:gd name="T13" fmla="*/ 124 h 355"/>
                  <a:gd name="T14" fmla="*/ 69 w 230"/>
                  <a:gd name="T15" fmla="*/ 111 h 355"/>
                  <a:gd name="T16" fmla="*/ 70 w 230"/>
                  <a:gd name="T17" fmla="*/ 104 h 355"/>
                  <a:gd name="T18" fmla="*/ 49 w 230"/>
                  <a:gd name="T19" fmla="*/ 7 h 355"/>
                  <a:gd name="T20" fmla="*/ 6 w 230"/>
                  <a:gd name="T21" fmla="*/ 52 h 355"/>
                  <a:gd name="T22" fmla="*/ 15 w 230"/>
                  <a:gd name="T23" fmla="*/ 167 h 355"/>
                  <a:gd name="T24" fmla="*/ 76 w 230"/>
                  <a:gd name="T25" fmla="*/ 291 h 355"/>
                  <a:gd name="T26" fmla="*/ 113 w 230"/>
                  <a:gd name="T27" fmla="*/ 331 h 355"/>
                  <a:gd name="T28" fmla="*/ 153 w 230"/>
                  <a:gd name="T29" fmla="*/ 354 h 355"/>
                  <a:gd name="T30" fmla="*/ 193 w 230"/>
                  <a:gd name="T31" fmla="*/ 345 h 355"/>
                  <a:gd name="T32" fmla="*/ 190 w 230"/>
                  <a:gd name="T33" fmla="*/ 320 h 355"/>
                  <a:gd name="T34" fmla="*/ 207 w 230"/>
                  <a:gd name="T35" fmla="*/ 338 h 355"/>
                  <a:gd name="T36" fmla="*/ 222 w 230"/>
                  <a:gd name="T37" fmla="*/ 306 h 355"/>
                  <a:gd name="T38" fmla="*/ 200 w 230"/>
                  <a:gd name="T39" fmla="*/ 274 h 355"/>
                  <a:gd name="T40" fmla="*/ 176 w 230"/>
                  <a:gd name="T41" fmla="*/ 243 h 355"/>
                  <a:gd name="T42" fmla="*/ 148 w 230"/>
                  <a:gd name="T43" fmla="*/ 251 h 355"/>
                  <a:gd name="T44" fmla="*/ 190 w 230"/>
                  <a:gd name="T45" fmla="*/ 320 h 355"/>
                  <a:gd name="T46" fmla="*/ 88 w 230"/>
                  <a:gd name="T47" fmla="*/ 106 h 355"/>
                  <a:gd name="T48" fmla="*/ 113 w 230"/>
                  <a:gd name="T49" fmla="*/ 92 h 355"/>
                  <a:gd name="T50" fmla="*/ 107 w 230"/>
                  <a:gd name="T51" fmla="*/ 53 h 355"/>
                  <a:gd name="T52" fmla="*/ 99 w 230"/>
                  <a:gd name="T53" fmla="*/ 15 h 355"/>
                  <a:gd name="T54" fmla="*/ 67 w 230"/>
                  <a:gd name="T55" fmla="*/ 4 h 355"/>
                  <a:gd name="T56" fmla="*/ 67 w 230"/>
                  <a:gd name="T57" fmla="*/ 28 h 355"/>
                  <a:gd name="T58" fmla="*/ 88 w 230"/>
                  <a:gd name="T59" fmla="*/ 10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0" h="355">
                    <a:moveTo>
                      <a:pt x="193" y="345"/>
                    </a:moveTo>
                    <a:cubicBezTo>
                      <a:pt x="193" y="345"/>
                      <a:pt x="157" y="296"/>
                      <a:pt x="142" y="271"/>
                    </a:cubicBezTo>
                    <a:cubicBezTo>
                      <a:pt x="140" y="267"/>
                      <a:pt x="137" y="264"/>
                      <a:pt x="135" y="260"/>
                    </a:cubicBezTo>
                    <a:cubicBezTo>
                      <a:pt x="133" y="257"/>
                      <a:pt x="127" y="261"/>
                      <a:pt x="123" y="261"/>
                    </a:cubicBezTo>
                    <a:cubicBezTo>
                      <a:pt x="109" y="260"/>
                      <a:pt x="102" y="242"/>
                      <a:pt x="97" y="231"/>
                    </a:cubicBezTo>
                    <a:cubicBezTo>
                      <a:pt x="85" y="209"/>
                      <a:pt x="75" y="185"/>
                      <a:pt x="67" y="160"/>
                    </a:cubicBezTo>
                    <a:cubicBezTo>
                      <a:pt x="63" y="150"/>
                      <a:pt x="56" y="135"/>
                      <a:pt x="58" y="124"/>
                    </a:cubicBezTo>
                    <a:cubicBezTo>
                      <a:pt x="59" y="118"/>
                      <a:pt x="63" y="113"/>
                      <a:pt x="69" y="111"/>
                    </a:cubicBezTo>
                    <a:cubicBezTo>
                      <a:pt x="72" y="109"/>
                      <a:pt x="70" y="108"/>
                      <a:pt x="70" y="104"/>
                    </a:cubicBezTo>
                    <a:cubicBezTo>
                      <a:pt x="61" y="73"/>
                      <a:pt x="52" y="40"/>
                      <a:pt x="49" y="7"/>
                    </a:cubicBezTo>
                    <a:cubicBezTo>
                      <a:pt x="28" y="13"/>
                      <a:pt x="10" y="30"/>
                      <a:pt x="6" y="52"/>
                    </a:cubicBezTo>
                    <a:cubicBezTo>
                      <a:pt x="0" y="90"/>
                      <a:pt x="6" y="131"/>
                      <a:pt x="15" y="167"/>
                    </a:cubicBezTo>
                    <a:cubicBezTo>
                      <a:pt x="26" y="212"/>
                      <a:pt x="47" y="254"/>
                      <a:pt x="76" y="291"/>
                    </a:cubicBezTo>
                    <a:cubicBezTo>
                      <a:pt x="87" y="305"/>
                      <a:pt x="100" y="319"/>
                      <a:pt x="113" y="331"/>
                    </a:cubicBezTo>
                    <a:cubicBezTo>
                      <a:pt x="125" y="342"/>
                      <a:pt x="137" y="352"/>
                      <a:pt x="153" y="354"/>
                    </a:cubicBezTo>
                    <a:cubicBezTo>
                      <a:pt x="164" y="355"/>
                      <a:pt x="193" y="345"/>
                      <a:pt x="193" y="345"/>
                    </a:cubicBezTo>
                    <a:close/>
                    <a:moveTo>
                      <a:pt x="190" y="320"/>
                    </a:moveTo>
                    <a:cubicBezTo>
                      <a:pt x="195" y="327"/>
                      <a:pt x="201" y="333"/>
                      <a:pt x="207" y="338"/>
                    </a:cubicBezTo>
                    <a:cubicBezTo>
                      <a:pt x="217" y="331"/>
                      <a:pt x="230" y="319"/>
                      <a:pt x="222" y="306"/>
                    </a:cubicBezTo>
                    <a:cubicBezTo>
                      <a:pt x="214" y="295"/>
                      <a:pt x="207" y="285"/>
                      <a:pt x="200" y="274"/>
                    </a:cubicBezTo>
                    <a:cubicBezTo>
                      <a:pt x="194" y="265"/>
                      <a:pt x="186" y="248"/>
                      <a:pt x="176" y="243"/>
                    </a:cubicBezTo>
                    <a:cubicBezTo>
                      <a:pt x="166" y="238"/>
                      <a:pt x="157" y="247"/>
                      <a:pt x="148" y="251"/>
                    </a:cubicBezTo>
                    <a:cubicBezTo>
                      <a:pt x="160" y="275"/>
                      <a:pt x="174" y="299"/>
                      <a:pt x="190" y="320"/>
                    </a:cubicBezTo>
                    <a:close/>
                    <a:moveTo>
                      <a:pt x="88" y="106"/>
                    </a:moveTo>
                    <a:cubicBezTo>
                      <a:pt x="97" y="103"/>
                      <a:pt x="110" y="102"/>
                      <a:pt x="113" y="92"/>
                    </a:cubicBezTo>
                    <a:cubicBezTo>
                      <a:pt x="116" y="81"/>
                      <a:pt x="110" y="64"/>
                      <a:pt x="107" y="53"/>
                    </a:cubicBezTo>
                    <a:cubicBezTo>
                      <a:pt x="105" y="40"/>
                      <a:pt x="102" y="28"/>
                      <a:pt x="99" y="15"/>
                    </a:cubicBezTo>
                    <a:cubicBezTo>
                      <a:pt x="96" y="0"/>
                      <a:pt x="78" y="2"/>
                      <a:pt x="67" y="4"/>
                    </a:cubicBezTo>
                    <a:cubicBezTo>
                      <a:pt x="65" y="11"/>
                      <a:pt x="66" y="20"/>
                      <a:pt x="67" y="28"/>
                    </a:cubicBezTo>
                    <a:cubicBezTo>
                      <a:pt x="71" y="55"/>
                      <a:pt x="79" y="81"/>
                      <a:pt x="88" y="1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1185" name="Freeform 26"/>
              <p:cNvSpPr>
                <a:spLocks/>
              </p:cNvSpPr>
              <p:nvPr/>
            </p:nvSpPr>
            <p:spPr bwMode="gray">
              <a:xfrm>
                <a:off x="9576509" y="-188601"/>
                <a:ext cx="215900" cy="385763"/>
              </a:xfrm>
              <a:custGeom>
                <a:avLst/>
                <a:gdLst>
                  <a:gd name="T0" fmla="*/ 53 w 57"/>
                  <a:gd name="T1" fmla="*/ 102 h 102"/>
                  <a:gd name="T2" fmla="*/ 53 w 57"/>
                  <a:gd name="T3" fmla="*/ 97 h 102"/>
                  <a:gd name="T4" fmla="*/ 54 w 57"/>
                  <a:gd name="T5" fmla="*/ 91 h 102"/>
                  <a:gd name="T6" fmla="*/ 54 w 57"/>
                  <a:gd name="T7" fmla="*/ 83 h 102"/>
                  <a:gd name="T8" fmla="*/ 53 w 57"/>
                  <a:gd name="T9" fmla="*/ 74 h 102"/>
                  <a:gd name="T10" fmla="*/ 51 w 57"/>
                  <a:gd name="T11" fmla="*/ 63 h 102"/>
                  <a:gd name="T12" fmla="*/ 48 w 57"/>
                  <a:gd name="T13" fmla="*/ 53 h 102"/>
                  <a:gd name="T14" fmla="*/ 46 w 57"/>
                  <a:gd name="T15" fmla="*/ 48 h 102"/>
                  <a:gd name="T16" fmla="*/ 43 w 57"/>
                  <a:gd name="T17" fmla="*/ 43 h 102"/>
                  <a:gd name="T18" fmla="*/ 42 w 57"/>
                  <a:gd name="T19" fmla="*/ 40 h 102"/>
                  <a:gd name="T20" fmla="*/ 40 w 57"/>
                  <a:gd name="T21" fmla="*/ 38 h 102"/>
                  <a:gd name="T22" fmla="*/ 37 w 57"/>
                  <a:gd name="T23" fmla="*/ 33 h 102"/>
                  <a:gd name="T24" fmla="*/ 31 w 57"/>
                  <a:gd name="T25" fmla="*/ 24 h 102"/>
                  <a:gd name="T26" fmla="*/ 24 w 57"/>
                  <a:gd name="T27" fmla="*/ 16 h 102"/>
                  <a:gd name="T28" fmla="*/ 17 w 57"/>
                  <a:gd name="T29" fmla="*/ 10 h 102"/>
                  <a:gd name="T30" fmla="*/ 14 w 57"/>
                  <a:gd name="T31" fmla="*/ 8 h 102"/>
                  <a:gd name="T32" fmla="*/ 11 w 57"/>
                  <a:gd name="T33" fmla="*/ 5 h 102"/>
                  <a:gd name="T34" fmla="*/ 5 w 57"/>
                  <a:gd name="T35" fmla="*/ 2 h 102"/>
                  <a:gd name="T36" fmla="*/ 2 w 57"/>
                  <a:gd name="T37" fmla="*/ 0 h 102"/>
                  <a:gd name="T38" fmla="*/ 0 w 57"/>
                  <a:gd name="T39" fmla="*/ 0 h 102"/>
                  <a:gd name="T40" fmla="*/ 2 w 57"/>
                  <a:gd name="T41" fmla="*/ 0 h 102"/>
                  <a:gd name="T42" fmla="*/ 6 w 57"/>
                  <a:gd name="T43" fmla="*/ 1 h 102"/>
                  <a:gd name="T44" fmla="*/ 11 w 57"/>
                  <a:gd name="T45" fmla="*/ 4 h 102"/>
                  <a:gd name="T46" fmla="*/ 15 w 57"/>
                  <a:gd name="T47" fmla="*/ 5 h 102"/>
                  <a:gd name="T48" fmla="*/ 19 w 57"/>
                  <a:gd name="T49" fmla="*/ 8 h 102"/>
                  <a:gd name="T50" fmla="*/ 26 w 57"/>
                  <a:gd name="T51" fmla="*/ 14 h 102"/>
                  <a:gd name="T52" fmla="*/ 34 w 57"/>
                  <a:gd name="T53" fmla="*/ 21 h 102"/>
                  <a:gd name="T54" fmla="*/ 41 w 57"/>
                  <a:gd name="T55" fmla="*/ 30 h 102"/>
                  <a:gd name="T56" fmla="*/ 45 w 57"/>
                  <a:gd name="T57" fmla="*/ 35 h 102"/>
                  <a:gd name="T58" fmla="*/ 46 w 57"/>
                  <a:gd name="T59" fmla="*/ 38 h 102"/>
                  <a:gd name="T60" fmla="*/ 48 w 57"/>
                  <a:gd name="T61" fmla="*/ 40 h 102"/>
                  <a:gd name="T62" fmla="*/ 50 w 57"/>
                  <a:gd name="T63" fmla="*/ 46 h 102"/>
                  <a:gd name="T64" fmla="*/ 53 w 57"/>
                  <a:gd name="T65" fmla="*/ 51 h 102"/>
                  <a:gd name="T66" fmla="*/ 54 w 57"/>
                  <a:gd name="T67" fmla="*/ 54 h 102"/>
                  <a:gd name="T68" fmla="*/ 54 w 57"/>
                  <a:gd name="T69" fmla="*/ 57 h 102"/>
                  <a:gd name="T70" fmla="*/ 56 w 57"/>
                  <a:gd name="T71" fmla="*/ 62 h 102"/>
                  <a:gd name="T72" fmla="*/ 57 w 57"/>
                  <a:gd name="T73" fmla="*/ 73 h 102"/>
                  <a:gd name="T74" fmla="*/ 57 w 57"/>
                  <a:gd name="T75" fmla="*/ 83 h 102"/>
                  <a:gd name="T76" fmla="*/ 56 w 57"/>
                  <a:gd name="T77" fmla="*/ 91 h 102"/>
                  <a:gd name="T78" fmla="*/ 54 w 57"/>
                  <a:gd name="T79" fmla="*/ 97 h 102"/>
                  <a:gd name="T80" fmla="*/ 53 w 57"/>
                  <a:gd name="T8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102">
                    <a:moveTo>
                      <a:pt x="53" y="102"/>
                    </a:moveTo>
                    <a:cubicBezTo>
                      <a:pt x="53" y="102"/>
                      <a:pt x="53" y="100"/>
                      <a:pt x="53" y="97"/>
                    </a:cubicBezTo>
                    <a:cubicBezTo>
                      <a:pt x="54" y="95"/>
                      <a:pt x="54" y="93"/>
                      <a:pt x="54" y="91"/>
                    </a:cubicBezTo>
                    <a:cubicBezTo>
                      <a:pt x="54" y="88"/>
                      <a:pt x="54" y="86"/>
                      <a:pt x="54" y="83"/>
                    </a:cubicBezTo>
                    <a:cubicBezTo>
                      <a:pt x="54" y="80"/>
                      <a:pt x="53" y="77"/>
                      <a:pt x="53" y="74"/>
                    </a:cubicBezTo>
                    <a:cubicBezTo>
                      <a:pt x="53" y="70"/>
                      <a:pt x="52" y="67"/>
                      <a:pt x="51" y="63"/>
                    </a:cubicBezTo>
                    <a:cubicBezTo>
                      <a:pt x="50" y="60"/>
                      <a:pt x="49" y="56"/>
                      <a:pt x="48" y="53"/>
                    </a:cubicBezTo>
                    <a:cubicBezTo>
                      <a:pt x="47" y="51"/>
                      <a:pt x="46" y="49"/>
                      <a:pt x="46" y="48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6"/>
                      <a:pt x="38" y="34"/>
                      <a:pt x="37" y="33"/>
                    </a:cubicBezTo>
                    <a:cubicBezTo>
                      <a:pt x="35" y="30"/>
                      <a:pt x="33" y="27"/>
                      <a:pt x="31" y="24"/>
                    </a:cubicBezTo>
                    <a:cubicBezTo>
                      <a:pt x="28" y="21"/>
                      <a:pt x="26" y="19"/>
                      <a:pt x="24" y="16"/>
                    </a:cubicBezTo>
                    <a:cubicBezTo>
                      <a:pt x="21" y="14"/>
                      <a:pt x="19" y="12"/>
                      <a:pt x="17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2" y="7"/>
                      <a:pt x="11" y="6"/>
                      <a:pt x="11" y="5"/>
                    </a:cubicBezTo>
                    <a:cubicBezTo>
                      <a:pt x="9" y="4"/>
                      <a:pt x="7" y="3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6" y="1"/>
                    </a:cubicBezTo>
                    <a:cubicBezTo>
                      <a:pt x="7" y="2"/>
                      <a:pt x="9" y="3"/>
                      <a:pt x="11" y="4"/>
                    </a:cubicBezTo>
                    <a:cubicBezTo>
                      <a:pt x="13" y="4"/>
                      <a:pt x="14" y="5"/>
                      <a:pt x="15" y="5"/>
                    </a:cubicBezTo>
                    <a:cubicBezTo>
                      <a:pt x="16" y="6"/>
                      <a:pt x="17" y="7"/>
                      <a:pt x="19" y="8"/>
                    </a:cubicBezTo>
                    <a:cubicBezTo>
                      <a:pt x="21" y="9"/>
                      <a:pt x="24" y="11"/>
                      <a:pt x="26" y="14"/>
                    </a:cubicBezTo>
                    <a:cubicBezTo>
                      <a:pt x="29" y="16"/>
                      <a:pt x="32" y="18"/>
                      <a:pt x="34" y="21"/>
                    </a:cubicBezTo>
                    <a:cubicBezTo>
                      <a:pt x="37" y="24"/>
                      <a:pt x="39" y="27"/>
                      <a:pt x="41" y="30"/>
                    </a:cubicBezTo>
                    <a:cubicBezTo>
                      <a:pt x="43" y="32"/>
                      <a:pt x="44" y="33"/>
                      <a:pt x="45" y="35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8"/>
                      <a:pt x="52" y="49"/>
                      <a:pt x="53" y="51"/>
                    </a:cubicBezTo>
                    <a:cubicBezTo>
                      <a:pt x="53" y="52"/>
                      <a:pt x="53" y="53"/>
                      <a:pt x="54" y="54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9"/>
                      <a:pt x="55" y="61"/>
                      <a:pt x="56" y="62"/>
                    </a:cubicBezTo>
                    <a:cubicBezTo>
                      <a:pt x="56" y="66"/>
                      <a:pt x="57" y="70"/>
                      <a:pt x="57" y="73"/>
                    </a:cubicBezTo>
                    <a:cubicBezTo>
                      <a:pt x="57" y="77"/>
                      <a:pt x="57" y="80"/>
                      <a:pt x="57" y="83"/>
                    </a:cubicBezTo>
                    <a:cubicBezTo>
                      <a:pt x="57" y="86"/>
                      <a:pt x="56" y="89"/>
                      <a:pt x="56" y="91"/>
                    </a:cubicBezTo>
                    <a:cubicBezTo>
                      <a:pt x="56" y="93"/>
                      <a:pt x="55" y="95"/>
                      <a:pt x="54" y="97"/>
                    </a:cubicBezTo>
                    <a:cubicBezTo>
                      <a:pt x="54" y="100"/>
                      <a:pt x="53" y="102"/>
                      <a:pt x="53" y="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1186" name="Freeform 27"/>
              <p:cNvSpPr>
                <a:spLocks/>
              </p:cNvSpPr>
              <p:nvPr/>
            </p:nvSpPr>
            <p:spPr bwMode="gray">
              <a:xfrm>
                <a:off x="9579684" y="-374339"/>
                <a:ext cx="387350" cy="617538"/>
              </a:xfrm>
              <a:custGeom>
                <a:avLst/>
                <a:gdLst>
                  <a:gd name="T0" fmla="*/ 98 w 102"/>
                  <a:gd name="T1" fmla="*/ 163 h 163"/>
                  <a:gd name="T2" fmla="*/ 98 w 102"/>
                  <a:gd name="T3" fmla="*/ 154 h 163"/>
                  <a:gd name="T4" fmla="*/ 98 w 102"/>
                  <a:gd name="T5" fmla="*/ 144 h 163"/>
                  <a:gd name="T6" fmla="*/ 98 w 102"/>
                  <a:gd name="T7" fmla="*/ 137 h 163"/>
                  <a:gd name="T8" fmla="*/ 97 w 102"/>
                  <a:gd name="T9" fmla="*/ 130 h 163"/>
                  <a:gd name="T10" fmla="*/ 96 w 102"/>
                  <a:gd name="T11" fmla="*/ 123 h 163"/>
                  <a:gd name="T12" fmla="*/ 96 w 102"/>
                  <a:gd name="T13" fmla="*/ 119 h 163"/>
                  <a:gd name="T14" fmla="*/ 95 w 102"/>
                  <a:gd name="T15" fmla="*/ 115 h 163"/>
                  <a:gd name="T16" fmla="*/ 93 w 102"/>
                  <a:gd name="T17" fmla="*/ 107 h 163"/>
                  <a:gd name="T18" fmla="*/ 91 w 102"/>
                  <a:gd name="T19" fmla="*/ 99 h 163"/>
                  <a:gd name="T20" fmla="*/ 84 w 102"/>
                  <a:gd name="T21" fmla="*/ 81 h 163"/>
                  <a:gd name="T22" fmla="*/ 76 w 102"/>
                  <a:gd name="T23" fmla="*/ 65 h 163"/>
                  <a:gd name="T24" fmla="*/ 65 w 102"/>
                  <a:gd name="T25" fmla="*/ 49 h 163"/>
                  <a:gd name="T26" fmla="*/ 53 w 102"/>
                  <a:gd name="T27" fmla="*/ 35 h 163"/>
                  <a:gd name="T28" fmla="*/ 47 w 102"/>
                  <a:gd name="T29" fmla="*/ 29 h 163"/>
                  <a:gd name="T30" fmla="*/ 41 w 102"/>
                  <a:gd name="T31" fmla="*/ 23 h 163"/>
                  <a:gd name="T32" fmla="*/ 35 w 102"/>
                  <a:gd name="T33" fmla="*/ 19 h 163"/>
                  <a:gd name="T34" fmla="*/ 29 w 102"/>
                  <a:gd name="T35" fmla="*/ 14 h 163"/>
                  <a:gd name="T36" fmla="*/ 17 w 102"/>
                  <a:gd name="T37" fmla="*/ 7 h 163"/>
                  <a:gd name="T38" fmla="*/ 8 w 102"/>
                  <a:gd name="T39" fmla="*/ 3 h 163"/>
                  <a:gd name="T40" fmla="*/ 0 w 102"/>
                  <a:gd name="T41" fmla="*/ 0 h 163"/>
                  <a:gd name="T42" fmla="*/ 9 w 102"/>
                  <a:gd name="T43" fmla="*/ 1 h 163"/>
                  <a:gd name="T44" fmla="*/ 19 w 102"/>
                  <a:gd name="T45" fmla="*/ 5 h 163"/>
                  <a:gd name="T46" fmla="*/ 31 w 102"/>
                  <a:gd name="T47" fmla="*/ 10 h 163"/>
                  <a:gd name="T48" fmla="*/ 38 w 102"/>
                  <a:gd name="T49" fmla="*/ 14 h 163"/>
                  <a:gd name="T50" fmla="*/ 45 w 102"/>
                  <a:gd name="T51" fmla="*/ 18 h 163"/>
                  <a:gd name="T52" fmla="*/ 52 w 102"/>
                  <a:gd name="T53" fmla="*/ 24 h 163"/>
                  <a:gd name="T54" fmla="*/ 59 w 102"/>
                  <a:gd name="T55" fmla="*/ 30 h 163"/>
                  <a:gd name="T56" fmla="*/ 65 w 102"/>
                  <a:gd name="T57" fmla="*/ 37 h 163"/>
                  <a:gd name="T58" fmla="*/ 72 w 102"/>
                  <a:gd name="T59" fmla="*/ 44 h 163"/>
                  <a:gd name="T60" fmla="*/ 83 w 102"/>
                  <a:gd name="T61" fmla="*/ 60 h 163"/>
                  <a:gd name="T62" fmla="*/ 92 w 102"/>
                  <a:gd name="T63" fmla="*/ 78 h 163"/>
                  <a:gd name="T64" fmla="*/ 98 w 102"/>
                  <a:gd name="T65" fmla="*/ 97 h 163"/>
                  <a:gd name="T66" fmla="*/ 100 w 102"/>
                  <a:gd name="T67" fmla="*/ 105 h 163"/>
                  <a:gd name="T68" fmla="*/ 101 w 102"/>
                  <a:gd name="T69" fmla="*/ 114 h 163"/>
                  <a:gd name="T70" fmla="*/ 102 w 102"/>
                  <a:gd name="T71" fmla="*/ 118 h 163"/>
                  <a:gd name="T72" fmla="*/ 102 w 102"/>
                  <a:gd name="T73" fmla="*/ 122 h 163"/>
                  <a:gd name="T74" fmla="*/ 102 w 102"/>
                  <a:gd name="T75" fmla="*/ 130 h 163"/>
                  <a:gd name="T76" fmla="*/ 101 w 102"/>
                  <a:gd name="T77" fmla="*/ 144 h 163"/>
                  <a:gd name="T78" fmla="*/ 100 w 102"/>
                  <a:gd name="T79" fmla="*/ 154 h 163"/>
                  <a:gd name="T80" fmla="*/ 98 w 102"/>
                  <a:gd name="T81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163">
                    <a:moveTo>
                      <a:pt x="98" y="163"/>
                    </a:moveTo>
                    <a:cubicBezTo>
                      <a:pt x="98" y="163"/>
                      <a:pt x="98" y="159"/>
                      <a:pt x="98" y="154"/>
                    </a:cubicBezTo>
                    <a:cubicBezTo>
                      <a:pt x="98" y="151"/>
                      <a:pt x="98" y="147"/>
                      <a:pt x="98" y="144"/>
                    </a:cubicBezTo>
                    <a:cubicBezTo>
                      <a:pt x="98" y="142"/>
                      <a:pt x="98" y="139"/>
                      <a:pt x="98" y="137"/>
                    </a:cubicBezTo>
                    <a:cubicBezTo>
                      <a:pt x="98" y="135"/>
                      <a:pt x="98" y="133"/>
                      <a:pt x="97" y="130"/>
                    </a:cubicBezTo>
                    <a:cubicBezTo>
                      <a:pt x="97" y="128"/>
                      <a:pt x="97" y="126"/>
                      <a:pt x="96" y="123"/>
                    </a:cubicBezTo>
                    <a:cubicBezTo>
                      <a:pt x="96" y="122"/>
                      <a:pt x="96" y="120"/>
                      <a:pt x="96" y="119"/>
                    </a:cubicBezTo>
                    <a:cubicBezTo>
                      <a:pt x="95" y="118"/>
                      <a:pt x="95" y="117"/>
                      <a:pt x="95" y="115"/>
                    </a:cubicBezTo>
                    <a:cubicBezTo>
                      <a:pt x="94" y="113"/>
                      <a:pt x="94" y="110"/>
                      <a:pt x="93" y="107"/>
                    </a:cubicBezTo>
                    <a:cubicBezTo>
                      <a:pt x="92" y="104"/>
                      <a:pt x="91" y="101"/>
                      <a:pt x="91" y="99"/>
                    </a:cubicBezTo>
                    <a:cubicBezTo>
                      <a:pt x="89" y="93"/>
                      <a:pt x="86" y="87"/>
                      <a:pt x="84" y="81"/>
                    </a:cubicBezTo>
                    <a:cubicBezTo>
                      <a:pt x="82" y="76"/>
                      <a:pt x="79" y="70"/>
                      <a:pt x="76" y="65"/>
                    </a:cubicBezTo>
                    <a:cubicBezTo>
                      <a:pt x="73" y="59"/>
                      <a:pt x="69" y="54"/>
                      <a:pt x="65" y="49"/>
                    </a:cubicBezTo>
                    <a:cubicBezTo>
                      <a:pt x="61" y="44"/>
                      <a:pt x="58" y="39"/>
                      <a:pt x="53" y="35"/>
                    </a:cubicBezTo>
                    <a:cubicBezTo>
                      <a:pt x="51" y="33"/>
                      <a:pt x="49" y="31"/>
                      <a:pt x="47" y="29"/>
                    </a:cubicBezTo>
                    <a:cubicBezTo>
                      <a:pt x="45" y="27"/>
                      <a:pt x="43" y="25"/>
                      <a:pt x="41" y="23"/>
                    </a:cubicBezTo>
                    <a:cubicBezTo>
                      <a:pt x="39" y="22"/>
                      <a:pt x="37" y="20"/>
                      <a:pt x="35" y="19"/>
                    </a:cubicBezTo>
                    <a:cubicBezTo>
                      <a:pt x="32" y="17"/>
                      <a:pt x="31" y="15"/>
                      <a:pt x="29" y="14"/>
                    </a:cubicBezTo>
                    <a:cubicBezTo>
                      <a:pt x="24" y="12"/>
                      <a:pt x="21" y="9"/>
                      <a:pt x="17" y="7"/>
                    </a:cubicBezTo>
                    <a:cubicBezTo>
                      <a:pt x="14" y="6"/>
                      <a:pt x="11" y="4"/>
                      <a:pt x="8" y="3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3" y="0"/>
                      <a:pt x="9" y="1"/>
                    </a:cubicBezTo>
                    <a:cubicBezTo>
                      <a:pt x="12" y="2"/>
                      <a:pt x="15" y="3"/>
                      <a:pt x="19" y="5"/>
                    </a:cubicBezTo>
                    <a:cubicBezTo>
                      <a:pt x="23" y="6"/>
                      <a:pt x="27" y="8"/>
                      <a:pt x="31" y="10"/>
                    </a:cubicBezTo>
                    <a:cubicBezTo>
                      <a:pt x="33" y="11"/>
                      <a:pt x="35" y="13"/>
                      <a:pt x="38" y="14"/>
                    </a:cubicBezTo>
                    <a:cubicBezTo>
                      <a:pt x="40" y="15"/>
                      <a:pt x="42" y="17"/>
                      <a:pt x="45" y="18"/>
                    </a:cubicBezTo>
                    <a:cubicBezTo>
                      <a:pt x="47" y="20"/>
                      <a:pt x="49" y="22"/>
                      <a:pt x="52" y="24"/>
                    </a:cubicBezTo>
                    <a:cubicBezTo>
                      <a:pt x="54" y="25"/>
                      <a:pt x="56" y="28"/>
                      <a:pt x="59" y="30"/>
                    </a:cubicBezTo>
                    <a:cubicBezTo>
                      <a:pt x="61" y="32"/>
                      <a:pt x="63" y="34"/>
                      <a:pt x="65" y="37"/>
                    </a:cubicBezTo>
                    <a:cubicBezTo>
                      <a:pt x="67" y="39"/>
                      <a:pt x="70" y="41"/>
                      <a:pt x="72" y="44"/>
                    </a:cubicBezTo>
                    <a:cubicBezTo>
                      <a:pt x="76" y="49"/>
                      <a:pt x="80" y="55"/>
                      <a:pt x="83" y="60"/>
                    </a:cubicBezTo>
                    <a:cubicBezTo>
                      <a:pt x="87" y="66"/>
                      <a:pt x="89" y="72"/>
                      <a:pt x="92" y="78"/>
                    </a:cubicBezTo>
                    <a:cubicBezTo>
                      <a:pt x="94" y="84"/>
                      <a:pt x="97" y="90"/>
                      <a:pt x="98" y="97"/>
                    </a:cubicBezTo>
                    <a:cubicBezTo>
                      <a:pt x="99" y="100"/>
                      <a:pt x="99" y="103"/>
                      <a:pt x="100" y="105"/>
                    </a:cubicBezTo>
                    <a:cubicBezTo>
                      <a:pt x="100" y="108"/>
                      <a:pt x="101" y="111"/>
                      <a:pt x="101" y="114"/>
                    </a:cubicBezTo>
                    <a:cubicBezTo>
                      <a:pt x="101" y="116"/>
                      <a:pt x="102" y="117"/>
                      <a:pt x="102" y="118"/>
                    </a:cubicBezTo>
                    <a:cubicBezTo>
                      <a:pt x="102" y="120"/>
                      <a:pt x="102" y="121"/>
                      <a:pt x="102" y="122"/>
                    </a:cubicBezTo>
                    <a:cubicBezTo>
                      <a:pt x="102" y="125"/>
                      <a:pt x="102" y="128"/>
                      <a:pt x="102" y="130"/>
                    </a:cubicBezTo>
                    <a:cubicBezTo>
                      <a:pt x="102" y="135"/>
                      <a:pt x="101" y="140"/>
                      <a:pt x="101" y="144"/>
                    </a:cubicBezTo>
                    <a:cubicBezTo>
                      <a:pt x="101" y="148"/>
                      <a:pt x="100" y="151"/>
                      <a:pt x="100" y="154"/>
                    </a:cubicBezTo>
                    <a:cubicBezTo>
                      <a:pt x="98" y="160"/>
                      <a:pt x="98" y="163"/>
                      <a:pt x="98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1187" name="Freeform 28"/>
              <p:cNvSpPr>
                <a:spLocks/>
              </p:cNvSpPr>
              <p:nvPr/>
            </p:nvSpPr>
            <p:spPr bwMode="gray">
              <a:xfrm>
                <a:off x="9617784" y="-533089"/>
                <a:ext cx="523875" cy="814388"/>
              </a:xfrm>
              <a:custGeom>
                <a:avLst/>
                <a:gdLst>
                  <a:gd name="T0" fmla="*/ 129 w 138"/>
                  <a:gd name="T1" fmla="*/ 215 h 215"/>
                  <a:gd name="T2" fmla="*/ 130 w 138"/>
                  <a:gd name="T3" fmla="*/ 212 h 215"/>
                  <a:gd name="T4" fmla="*/ 131 w 138"/>
                  <a:gd name="T5" fmla="*/ 203 h 215"/>
                  <a:gd name="T6" fmla="*/ 131 w 138"/>
                  <a:gd name="T7" fmla="*/ 190 h 215"/>
                  <a:gd name="T8" fmla="*/ 131 w 138"/>
                  <a:gd name="T9" fmla="*/ 172 h 215"/>
                  <a:gd name="T10" fmla="*/ 128 w 138"/>
                  <a:gd name="T11" fmla="*/ 152 h 215"/>
                  <a:gd name="T12" fmla="*/ 123 w 138"/>
                  <a:gd name="T13" fmla="*/ 129 h 215"/>
                  <a:gd name="T14" fmla="*/ 115 w 138"/>
                  <a:gd name="T15" fmla="*/ 106 h 215"/>
                  <a:gd name="T16" fmla="*/ 104 w 138"/>
                  <a:gd name="T17" fmla="*/ 83 h 215"/>
                  <a:gd name="T18" fmla="*/ 90 w 138"/>
                  <a:gd name="T19" fmla="*/ 62 h 215"/>
                  <a:gd name="T20" fmla="*/ 74 w 138"/>
                  <a:gd name="T21" fmla="*/ 44 h 215"/>
                  <a:gd name="T22" fmla="*/ 65 w 138"/>
                  <a:gd name="T23" fmla="*/ 36 h 215"/>
                  <a:gd name="T24" fmla="*/ 57 w 138"/>
                  <a:gd name="T25" fmla="*/ 29 h 215"/>
                  <a:gd name="T26" fmla="*/ 40 w 138"/>
                  <a:gd name="T27" fmla="*/ 18 h 215"/>
                  <a:gd name="T28" fmla="*/ 24 w 138"/>
                  <a:gd name="T29" fmla="*/ 10 h 215"/>
                  <a:gd name="T30" fmla="*/ 12 w 138"/>
                  <a:gd name="T31" fmla="*/ 4 h 215"/>
                  <a:gd name="T32" fmla="*/ 0 w 138"/>
                  <a:gd name="T33" fmla="*/ 0 h 215"/>
                  <a:gd name="T34" fmla="*/ 3 w 138"/>
                  <a:gd name="T35" fmla="*/ 0 h 215"/>
                  <a:gd name="T36" fmla="*/ 12 w 138"/>
                  <a:gd name="T37" fmla="*/ 2 h 215"/>
                  <a:gd name="T38" fmla="*/ 26 w 138"/>
                  <a:gd name="T39" fmla="*/ 6 h 215"/>
                  <a:gd name="T40" fmla="*/ 43 w 138"/>
                  <a:gd name="T41" fmla="*/ 12 h 215"/>
                  <a:gd name="T42" fmla="*/ 61 w 138"/>
                  <a:gd name="T43" fmla="*/ 22 h 215"/>
                  <a:gd name="T44" fmla="*/ 81 w 138"/>
                  <a:gd name="T45" fmla="*/ 37 h 215"/>
                  <a:gd name="T46" fmla="*/ 99 w 138"/>
                  <a:gd name="T47" fmla="*/ 56 h 215"/>
                  <a:gd name="T48" fmla="*/ 114 w 138"/>
                  <a:gd name="T49" fmla="*/ 78 h 215"/>
                  <a:gd name="T50" fmla="*/ 133 w 138"/>
                  <a:gd name="T51" fmla="*/ 127 h 215"/>
                  <a:gd name="T52" fmla="*/ 137 w 138"/>
                  <a:gd name="T53" fmla="*/ 150 h 215"/>
                  <a:gd name="T54" fmla="*/ 137 w 138"/>
                  <a:gd name="T55" fmla="*/ 172 h 215"/>
                  <a:gd name="T56" fmla="*/ 136 w 138"/>
                  <a:gd name="T57" fmla="*/ 190 h 215"/>
                  <a:gd name="T58" fmla="*/ 133 w 138"/>
                  <a:gd name="T59" fmla="*/ 204 h 215"/>
                  <a:gd name="T60" fmla="*/ 130 w 138"/>
                  <a:gd name="T61" fmla="*/ 212 h 215"/>
                  <a:gd name="T62" fmla="*/ 129 w 138"/>
                  <a:gd name="T63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215">
                    <a:moveTo>
                      <a:pt x="129" y="215"/>
                    </a:moveTo>
                    <a:cubicBezTo>
                      <a:pt x="129" y="215"/>
                      <a:pt x="130" y="214"/>
                      <a:pt x="130" y="212"/>
                    </a:cubicBezTo>
                    <a:cubicBezTo>
                      <a:pt x="130" y="210"/>
                      <a:pt x="130" y="207"/>
                      <a:pt x="131" y="203"/>
                    </a:cubicBezTo>
                    <a:cubicBezTo>
                      <a:pt x="131" y="199"/>
                      <a:pt x="131" y="195"/>
                      <a:pt x="131" y="190"/>
                    </a:cubicBezTo>
                    <a:cubicBezTo>
                      <a:pt x="132" y="184"/>
                      <a:pt x="131" y="178"/>
                      <a:pt x="131" y="172"/>
                    </a:cubicBezTo>
                    <a:cubicBezTo>
                      <a:pt x="130" y="166"/>
                      <a:pt x="130" y="159"/>
                      <a:pt x="128" y="152"/>
                    </a:cubicBezTo>
                    <a:cubicBezTo>
                      <a:pt x="127" y="144"/>
                      <a:pt x="125" y="137"/>
                      <a:pt x="123" y="129"/>
                    </a:cubicBezTo>
                    <a:cubicBezTo>
                      <a:pt x="121" y="121"/>
                      <a:pt x="118" y="114"/>
                      <a:pt x="115" y="106"/>
                    </a:cubicBezTo>
                    <a:cubicBezTo>
                      <a:pt x="112" y="98"/>
                      <a:pt x="109" y="91"/>
                      <a:pt x="104" y="83"/>
                    </a:cubicBezTo>
                    <a:cubicBezTo>
                      <a:pt x="100" y="76"/>
                      <a:pt x="95" y="69"/>
                      <a:pt x="90" y="62"/>
                    </a:cubicBezTo>
                    <a:cubicBezTo>
                      <a:pt x="85" y="56"/>
                      <a:pt x="80" y="50"/>
                      <a:pt x="74" y="44"/>
                    </a:cubicBezTo>
                    <a:cubicBezTo>
                      <a:pt x="71" y="42"/>
                      <a:pt x="68" y="39"/>
                      <a:pt x="65" y="36"/>
                    </a:cubicBezTo>
                    <a:cubicBezTo>
                      <a:pt x="63" y="34"/>
                      <a:pt x="60" y="32"/>
                      <a:pt x="57" y="29"/>
                    </a:cubicBezTo>
                    <a:cubicBezTo>
                      <a:pt x="51" y="25"/>
                      <a:pt x="45" y="21"/>
                      <a:pt x="40" y="18"/>
                    </a:cubicBezTo>
                    <a:cubicBezTo>
                      <a:pt x="34" y="15"/>
                      <a:pt x="29" y="12"/>
                      <a:pt x="24" y="10"/>
                    </a:cubicBezTo>
                    <a:cubicBezTo>
                      <a:pt x="19" y="7"/>
                      <a:pt x="15" y="6"/>
                      <a:pt x="12" y="4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5" y="1"/>
                      <a:pt x="8" y="1"/>
                      <a:pt x="12" y="2"/>
                    </a:cubicBezTo>
                    <a:cubicBezTo>
                      <a:pt x="16" y="3"/>
                      <a:pt x="21" y="4"/>
                      <a:pt x="26" y="6"/>
                    </a:cubicBezTo>
                    <a:cubicBezTo>
                      <a:pt x="31" y="7"/>
                      <a:pt x="36" y="9"/>
                      <a:pt x="43" y="12"/>
                    </a:cubicBezTo>
                    <a:cubicBezTo>
                      <a:pt x="49" y="15"/>
                      <a:pt x="55" y="18"/>
                      <a:pt x="61" y="22"/>
                    </a:cubicBezTo>
                    <a:cubicBezTo>
                      <a:pt x="68" y="27"/>
                      <a:pt x="75" y="31"/>
                      <a:pt x="81" y="37"/>
                    </a:cubicBezTo>
                    <a:cubicBezTo>
                      <a:pt x="87" y="43"/>
                      <a:pt x="93" y="49"/>
                      <a:pt x="99" y="56"/>
                    </a:cubicBezTo>
                    <a:cubicBezTo>
                      <a:pt x="104" y="63"/>
                      <a:pt x="110" y="70"/>
                      <a:pt x="114" y="78"/>
                    </a:cubicBezTo>
                    <a:cubicBezTo>
                      <a:pt x="123" y="93"/>
                      <a:pt x="129" y="110"/>
                      <a:pt x="133" y="127"/>
                    </a:cubicBezTo>
                    <a:cubicBezTo>
                      <a:pt x="135" y="135"/>
                      <a:pt x="136" y="143"/>
                      <a:pt x="137" y="150"/>
                    </a:cubicBezTo>
                    <a:cubicBezTo>
                      <a:pt x="138" y="158"/>
                      <a:pt x="138" y="165"/>
                      <a:pt x="137" y="172"/>
                    </a:cubicBezTo>
                    <a:cubicBezTo>
                      <a:pt x="137" y="179"/>
                      <a:pt x="137" y="185"/>
                      <a:pt x="136" y="190"/>
                    </a:cubicBezTo>
                    <a:cubicBezTo>
                      <a:pt x="135" y="195"/>
                      <a:pt x="134" y="200"/>
                      <a:pt x="133" y="204"/>
                    </a:cubicBezTo>
                    <a:cubicBezTo>
                      <a:pt x="132" y="207"/>
                      <a:pt x="131" y="210"/>
                      <a:pt x="130" y="212"/>
                    </a:cubicBezTo>
                    <a:cubicBezTo>
                      <a:pt x="130" y="214"/>
                      <a:pt x="129" y="215"/>
                      <a:pt x="129" y="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</p:grpSp>
      </p:grpSp>
      <p:grpSp>
        <p:nvGrpSpPr>
          <p:cNvPr id="2" name="Gruppieren 1"/>
          <p:cNvGrpSpPr/>
          <p:nvPr/>
        </p:nvGrpSpPr>
        <p:grpSpPr bwMode="gray">
          <a:xfrm>
            <a:off x="473000" y="1443258"/>
            <a:ext cx="2488948" cy="1167223"/>
            <a:chOff x="473185" y="1443276"/>
            <a:chExt cx="2489920" cy="1167679"/>
          </a:xfrm>
        </p:grpSpPr>
        <p:sp>
          <p:nvSpPr>
            <p:cNvPr id="45" name="Rechteck 44"/>
            <p:cNvSpPr/>
            <p:nvPr/>
          </p:nvSpPr>
          <p:spPr bwMode="gray">
            <a:xfrm>
              <a:off x="473185" y="2241623"/>
              <a:ext cx="11106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799" smtClean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Standorte</a:t>
              </a:r>
              <a:endParaRPr lang="de-DE" sz="1799" dirty="0">
                <a:solidFill>
                  <a:srgbClr val="4F4F4F"/>
                </a:solidFill>
                <a:latin typeface="+mj-lt"/>
                <a:ea typeface="Modern H Bold" panose="020B0603000000020004" pitchFamily="34" charset="-128"/>
              </a:endParaRPr>
            </a:p>
          </p:txBody>
        </p:sp>
        <p:sp>
          <p:nvSpPr>
            <p:cNvPr id="47" name="Rechteck 46"/>
            <p:cNvSpPr/>
            <p:nvPr/>
          </p:nvSpPr>
          <p:spPr bwMode="gray">
            <a:xfrm>
              <a:off x="473185" y="1443276"/>
              <a:ext cx="248992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r>
                <a:rPr lang="de-DE" sz="6597" dirty="0" smtClean="0">
                  <a:solidFill>
                    <a:srgbClr val="B1BC29"/>
                  </a:solidFill>
                  <a:latin typeface="+mj-lt"/>
                  <a:ea typeface="Modern H EcoLight" panose="020B0603000000020004" pitchFamily="34" charset="-128"/>
                </a:rPr>
                <a:t>16</a:t>
              </a:r>
              <a:endParaRPr lang="de-DE" sz="6597" dirty="0">
                <a:solidFill>
                  <a:srgbClr val="B1BC29"/>
                </a:solidFill>
                <a:latin typeface="+mj-lt"/>
                <a:ea typeface="Modern H EcoLight" panose="020B0603000000020004" pitchFamily="34" charset="-128"/>
              </a:endParaRPr>
            </a:p>
          </p:txBody>
        </p:sp>
      </p:grpSp>
      <p:grpSp>
        <p:nvGrpSpPr>
          <p:cNvPr id="48" name="Deutschlandkarte"/>
          <p:cNvGrpSpPr/>
          <p:nvPr/>
        </p:nvGrpSpPr>
        <p:grpSpPr bwMode="gray">
          <a:xfrm>
            <a:off x="1819196" y="1596560"/>
            <a:ext cx="3263390" cy="4351258"/>
            <a:chOff x="8518525" y="392113"/>
            <a:chExt cx="4400263" cy="5867113"/>
          </a:xfrm>
        </p:grpSpPr>
        <p:sp>
          <p:nvSpPr>
            <p:cNvPr id="49" name="Oval 2318"/>
            <p:cNvSpPr>
              <a:spLocks noChangeArrowheads="1"/>
            </p:cNvSpPr>
            <p:nvPr/>
          </p:nvSpPr>
          <p:spPr bwMode="gray">
            <a:xfrm>
              <a:off x="85185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" name="Oval 2319"/>
            <p:cNvSpPr>
              <a:spLocks noChangeArrowheads="1"/>
            </p:cNvSpPr>
            <p:nvPr/>
          </p:nvSpPr>
          <p:spPr bwMode="gray">
            <a:xfrm>
              <a:off x="85185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" name="Oval 2320"/>
            <p:cNvSpPr>
              <a:spLocks noChangeArrowheads="1"/>
            </p:cNvSpPr>
            <p:nvPr/>
          </p:nvSpPr>
          <p:spPr bwMode="gray">
            <a:xfrm>
              <a:off x="85185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" name="Oval 2321"/>
            <p:cNvSpPr>
              <a:spLocks noChangeArrowheads="1"/>
            </p:cNvSpPr>
            <p:nvPr/>
          </p:nvSpPr>
          <p:spPr bwMode="gray">
            <a:xfrm>
              <a:off x="851852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" name="Oval 2322"/>
            <p:cNvSpPr>
              <a:spLocks noChangeArrowheads="1"/>
            </p:cNvSpPr>
            <p:nvPr/>
          </p:nvSpPr>
          <p:spPr bwMode="gray">
            <a:xfrm>
              <a:off x="851852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" name="Oval 2323"/>
            <p:cNvSpPr>
              <a:spLocks noChangeArrowheads="1"/>
            </p:cNvSpPr>
            <p:nvPr/>
          </p:nvSpPr>
          <p:spPr bwMode="gray">
            <a:xfrm>
              <a:off x="851852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" name="Oval 2324"/>
            <p:cNvSpPr>
              <a:spLocks noChangeArrowheads="1"/>
            </p:cNvSpPr>
            <p:nvPr/>
          </p:nvSpPr>
          <p:spPr bwMode="gray">
            <a:xfrm>
              <a:off x="851852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" name="Oval 2325"/>
            <p:cNvSpPr>
              <a:spLocks noChangeArrowheads="1"/>
            </p:cNvSpPr>
            <p:nvPr/>
          </p:nvSpPr>
          <p:spPr bwMode="gray">
            <a:xfrm>
              <a:off x="85185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" name="Oval 2326"/>
            <p:cNvSpPr>
              <a:spLocks noChangeArrowheads="1"/>
            </p:cNvSpPr>
            <p:nvPr/>
          </p:nvSpPr>
          <p:spPr bwMode="gray">
            <a:xfrm>
              <a:off x="85185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" name="Oval 2327"/>
            <p:cNvSpPr>
              <a:spLocks noChangeArrowheads="1"/>
            </p:cNvSpPr>
            <p:nvPr/>
          </p:nvSpPr>
          <p:spPr bwMode="gray">
            <a:xfrm>
              <a:off x="86010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" name="Oval 2328"/>
            <p:cNvSpPr>
              <a:spLocks noChangeArrowheads="1"/>
            </p:cNvSpPr>
            <p:nvPr/>
          </p:nvSpPr>
          <p:spPr bwMode="gray">
            <a:xfrm>
              <a:off x="86010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" name="Oval 2329"/>
            <p:cNvSpPr>
              <a:spLocks noChangeArrowheads="1"/>
            </p:cNvSpPr>
            <p:nvPr/>
          </p:nvSpPr>
          <p:spPr bwMode="gray">
            <a:xfrm>
              <a:off x="86010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" name="Oval 2330"/>
            <p:cNvSpPr>
              <a:spLocks noChangeArrowheads="1"/>
            </p:cNvSpPr>
            <p:nvPr/>
          </p:nvSpPr>
          <p:spPr bwMode="gray">
            <a:xfrm>
              <a:off x="86010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" name="Oval 2331"/>
            <p:cNvSpPr>
              <a:spLocks noChangeArrowheads="1"/>
            </p:cNvSpPr>
            <p:nvPr/>
          </p:nvSpPr>
          <p:spPr bwMode="gray">
            <a:xfrm>
              <a:off x="86010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" name="Oval 2332"/>
            <p:cNvSpPr>
              <a:spLocks noChangeArrowheads="1"/>
            </p:cNvSpPr>
            <p:nvPr/>
          </p:nvSpPr>
          <p:spPr bwMode="gray">
            <a:xfrm>
              <a:off x="86010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" name="Oval 2333"/>
            <p:cNvSpPr>
              <a:spLocks noChangeArrowheads="1"/>
            </p:cNvSpPr>
            <p:nvPr/>
          </p:nvSpPr>
          <p:spPr bwMode="gray">
            <a:xfrm>
              <a:off x="86010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" name="Oval 2334"/>
            <p:cNvSpPr>
              <a:spLocks noChangeArrowheads="1"/>
            </p:cNvSpPr>
            <p:nvPr/>
          </p:nvSpPr>
          <p:spPr bwMode="gray">
            <a:xfrm>
              <a:off x="86010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" name="Oval 2335"/>
            <p:cNvSpPr>
              <a:spLocks noChangeArrowheads="1"/>
            </p:cNvSpPr>
            <p:nvPr/>
          </p:nvSpPr>
          <p:spPr bwMode="gray">
            <a:xfrm>
              <a:off x="86010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" name="Oval 2336"/>
            <p:cNvSpPr>
              <a:spLocks noChangeArrowheads="1"/>
            </p:cNvSpPr>
            <p:nvPr/>
          </p:nvSpPr>
          <p:spPr bwMode="gray">
            <a:xfrm>
              <a:off x="86010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" name="Oval 2337"/>
            <p:cNvSpPr>
              <a:spLocks noChangeArrowheads="1"/>
            </p:cNvSpPr>
            <p:nvPr/>
          </p:nvSpPr>
          <p:spPr bwMode="gray">
            <a:xfrm>
              <a:off x="86010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" name="Oval 2338"/>
            <p:cNvSpPr>
              <a:spLocks noChangeArrowheads="1"/>
            </p:cNvSpPr>
            <p:nvPr/>
          </p:nvSpPr>
          <p:spPr bwMode="gray">
            <a:xfrm>
              <a:off x="86010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" name="Oval 2339"/>
            <p:cNvSpPr>
              <a:spLocks noChangeArrowheads="1"/>
            </p:cNvSpPr>
            <p:nvPr/>
          </p:nvSpPr>
          <p:spPr bwMode="gray">
            <a:xfrm>
              <a:off x="86010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" name="Oval 2340"/>
            <p:cNvSpPr>
              <a:spLocks noChangeArrowheads="1"/>
            </p:cNvSpPr>
            <p:nvPr/>
          </p:nvSpPr>
          <p:spPr bwMode="gray">
            <a:xfrm>
              <a:off x="86010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" name="Oval 2341"/>
            <p:cNvSpPr>
              <a:spLocks noChangeArrowheads="1"/>
            </p:cNvSpPr>
            <p:nvPr/>
          </p:nvSpPr>
          <p:spPr bwMode="gray">
            <a:xfrm>
              <a:off x="86010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" name="Oval 2342"/>
            <p:cNvSpPr>
              <a:spLocks noChangeArrowheads="1"/>
            </p:cNvSpPr>
            <p:nvPr/>
          </p:nvSpPr>
          <p:spPr bwMode="gray">
            <a:xfrm>
              <a:off x="86010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" name="Oval 2343"/>
            <p:cNvSpPr>
              <a:spLocks noChangeArrowheads="1"/>
            </p:cNvSpPr>
            <p:nvPr/>
          </p:nvSpPr>
          <p:spPr bwMode="gray">
            <a:xfrm>
              <a:off x="86010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" name="Oval 2344"/>
            <p:cNvSpPr>
              <a:spLocks noChangeArrowheads="1"/>
            </p:cNvSpPr>
            <p:nvPr/>
          </p:nvSpPr>
          <p:spPr bwMode="gray">
            <a:xfrm>
              <a:off x="868680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" name="Oval 2345"/>
            <p:cNvSpPr>
              <a:spLocks noChangeArrowheads="1"/>
            </p:cNvSpPr>
            <p:nvPr/>
          </p:nvSpPr>
          <p:spPr bwMode="gray">
            <a:xfrm>
              <a:off x="868680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" name="Oval 2346"/>
            <p:cNvSpPr>
              <a:spLocks noChangeArrowheads="1"/>
            </p:cNvSpPr>
            <p:nvPr/>
          </p:nvSpPr>
          <p:spPr bwMode="gray">
            <a:xfrm>
              <a:off x="868680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" name="Oval 2347"/>
            <p:cNvSpPr>
              <a:spLocks noChangeArrowheads="1"/>
            </p:cNvSpPr>
            <p:nvPr/>
          </p:nvSpPr>
          <p:spPr bwMode="gray">
            <a:xfrm>
              <a:off x="868680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" name="Oval 2348"/>
            <p:cNvSpPr>
              <a:spLocks noChangeArrowheads="1"/>
            </p:cNvSpPr>
            <p:nvPr/>
          </p:nvSpPr>
          <p:spPr bwMode="gray">
            <a:xfrm>
              <a:off x="868680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" name="Oval 2349"/>
            <p:cNvSpPr>
              <a:spLocks noChangeArrowheads="1"/>
            </p:cNvSpPr>
            <p:nvPr/>
          </p:nvSpPr>
          <p:spPr bwMode="gray">
            <a:xfrm>
              <a:off x="86868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" name="Oval 2350"/>
            <p:cNvSpPr>
              <a:spLocks noChangeArrowheads="1"/>
            </p:cNvSpPr>
            <p:nvPr/>
          </p:nvSpPr>
          <p:spPr bwMode="gray">
            <a:xfrm>
              <a:off x="86868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" name="Oval 2351"/>
            <p:cNvSpPr>
              <a:spLocks noChangeArrowheads="1"/>
            </p:cNvSpPr>
            <p:nvPr/>
          </p:nvSpPr>
          <p:spPr bwMode="gray">
            <a:xfrm>
              <a:off x="86868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" name="Oval 2352"/>
            <p:cNvSpPr>
              <a:spLocks noChangeArrowheads="1"/>
            </p:cNvSpPr>
            <p:nvPr/>
          </p:nvSpPr>
          <p:spPr bwMode="gray">
            <a:xfrm>
              <a:off x="86868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" name="Oval 2353"/>
            <p:cNvSpPr>
              <a:spLocks noChangeArrowheads="1"/>
            </p:cNvSpPr>
            <p:nvPr/>
          </p:nvSpPr>
          <p:spPr bwMode="gray">
            <a:xfrm>
              <a:off x="86868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" name="Oval 2354"/>
            <p:cNvSpPr>
              <a:spLocks noChangeArrowheads="1"/>
            </p:cNvSpPr>
            <p:nvPr/>
          </p:nvSpPr>
          <p:spPr bwMode="gray">
            <a:xfrm>
              <a:off x="86868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" name="Oval 2355"/>
            <p:cNvSpPr>
              <a:spLocks noChangeArrowheads="1"/>
            </p:cNvSpPr>
            <p:nvPr/>
          </p:nvSpPr>
          <p:spPr bwMode="gray">
            <a:xfrm>
              <a:off x="86868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" name="Oval 2356"/>
            <p:cNvSpPr>
              <a:spLocks noChangeArrowheads="1"/>
            </p:cNvSpPr>
            <p:nvPr/>
          </p:nvSpPr>
          <p:spPr bwMode="gray">
            <a:xfrm>
              <a:off x="868680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" name="Oval 2357"/>
            <p:cNvSpPr>
              <a:spLocks noChangeArrowheads="1"/>
            </p:cNvSpPr>
            <p:nvPr/>
          </p:nvSpPr>
          <p:spPr bwMode="gray">
            <a:xfrm>
              <a:off x="868680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" name="Oval 2358"/>
            <p:cNvSpPr>
              <a:spLocks noChangeArrowheads="1"/>
            </p:cNvSpPr>
            <p:nvPr/>
          </p:nvSpPr>
          <p:spPr bwMode="gray">
            <a:xfrm>
              <a:off x="868680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" name="Oval 2359"/>
            <p:cNvSpPr>
              <a:spLocks noChangeArrowheads="1"/>
            </p:cNvSpPr>
            <p:nvPr/>
          </p:nvSpPr>
          <p:spPr bwMode="gray">
            <a:xfrm>
              <a:off x="868680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" name="Oval 2360"/>
            <p:cNvSpPr>
              <a:spLocks noChangeArrowheads="1"/>
            </p:cNvSpPr>
            <p:nvPr/>
          </p:nvSpPr>
          <p:spPr bwMode="gray">
            <a:xfrm>
              <a:off x="868680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" name="Oval 2361"/>
            <p:cNvSpPr>
              <a:spLocks noChangeArrowheads="1"/>
            </p:cNvSpPr>
            <p:nvPr/>
          </p:nvSpPr>
          <p:spPr bwMode="gray">
            <a:xfrm>
              <a:off x="868680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" name="Oval 2362"/>
            <p:cNvSpPr>
              <a:spLocks noChangeArrowheads="1"/>
            </p:cNvSpPr>
            <p:nvPr/>
          </p:nvSpPr>
          <p:spPr bwMode="gray">
            <a:xfrm>
              <a:off x="868680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" name="Oval 2363"/>
            <p:cNvSpPr>
              <a:spLocks noChangeArrowheads="1"/>
            </p:cNvSpPr>
            <p:nvPr/>
          </p:nvSpPr>
          <p:spPr bwMode="gray">
            <a:xfrm>
              <a:off x="86868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" name="Oval 2364"/>
            <p:cNvSpPr>
              <a:spLocks noChangeArrowheads="1"/>
            </p:cNvSpPr>
            <p:nvPr/>
          </p:nvSpPr>
          <p:spPr bwMode="gray">
            <a:xfrm>
              <a:off x="86868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" name="Oval 2365"/>
            <p:cNvSpPr>
              <a:spLocks noChangeArrowheads="1"/>
            </p:cNvSpPr>
            <p:nvPr/>
          </p:nvSpPr>
          <p:spPr bwMode="gray">
            <a:xfrm>
              <a:off x="876935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" name="Oval 2366"/>
            <p:cNvSpPr>
              <a:spLocks noChangeArrowheads="1"/>
            </p:cNvSpPr>
            <p:nvPr/>
          </p:nvSpPr>
          <p:spPr bwMode="gray">
            <a:xfrm>
              <a:off x="876935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" name="Oval 2367"/>
            <p:cNvSpPr>
              <a:spLocks noChangeArrowheads="1"/>
            </p:cNvSpPr>
            <p:nvPr/>
          </p:nvSpPr>
          <p:spPr bwMode="gray">
            <a:xfrm>
              <a:off x="876935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" name="Oval 2368"/>
            <p:cNvSpPr>
              <a:spLocks noChangeArrowheads="1"/>
            </p:cNvSpPr>
            <p:nvPr/>
          </p:nvSpPr>
          <p:spPr bwMode="gray">
            <a:xfrm>
              <a:off x="876935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" name="Oval 2369"/>
            <p:cNvSpPr>
              <a:spLocks noChangeArrowheads="1"/>
            </p:cNvSpPr>
            <p:nvPr/>
          </p:nvSpPr>
          <p:spPr bwMode="gray">
            <a:xfrm>
              <a:off x="876935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" name="Oval 2370"/>
            <p:cNvSpPr>
              <a:spLocks noChangeArrowheads="1"/>
            </p:cNvSpPr>
            <p:nvPr/>
          </p:nvSpPr>
          <p:spPr bwMode="gray">
            <a:xfrm>
              <a:off x="876935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" name="Oval 2371"/>
            <p:cNvSpPr>
              <a:spLocks noChangeArrowheads="1"/>
            </p:cNvSpPr>
            <p:nvPr/>
          </p:nvSpPr>
          <p:spPr bwMode="gray">
            <a:xfrm>
              <a:off x="876935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" name="Oval 2372"/>
            <p:cNvSpPr>
              <a:spLocks noChangeArrowheads="1"/>
            </p:cNvSpPr>
            <p:nvPr/>
          </p:nvSpPr>
          <p:spPr bwMode="gray">
            <a:xfrm>
              <a:off x="87693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" name="Oval 2373"/>
            <p:cNvSpPr>
              <a:spLocks noChangeArrowheads="1"/>
            </p:cNvSpPr>
            <p:nvPr/>
          </p:nvSpPr>
          <p:spPr bwMode="gray">
            <a:xfrm>
              <a:off x="87693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" name="Oval 2374"/>
            <p:cNvSpPr>
              <a:spLocks noChangeArrowheads="1"/>
            </p:cNvSpPr>
            <p:nvPr/>
          </p:nvSpPr>
          <p:spPr bwMode="gray">
            <a:xfrm>
              <a:off x="87693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" name="Oval 2375"/>
            <p:cNvSpPr>
              <a:spLocks noChangeArrowheads="1"/>
            </p:cNvSpPr>
            <p:nvPr/>
          </p:nvSpPr>
          <p:spPr bwMode="gray">
            <a:xfrm>
              <a:off x="87693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" name="Oval 2376"/>
            <p:cNvSpPr>
              <a:spLocks noChangeArrowheads="1"/>
            </p:cNvSpPr>
            <p:nvPr/>
          </p:nvSpPr>
          <p:spPr bwMode="gray">
            <a:xfrm>
              <a:off x="87693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8" name="Oval 2377"/>
            <p:cNvSpPr>
              <a:spLocks noChangeArrowheads="1"/>
            </p:cNvSpPr>
            <p:nvPr/>
          </p:nvSpPr>
          <p:spPr bwMode="gray">
            <a:xfrm>
              <a:off x="87693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" name="Oval 2378"/>
            <p:cNvSpPr>
              <a:spLocks noChangeArrowheads="1"/>
            </p:cNvSpPr>
            <p:nvPr/>
          </p:nvSpPr>
          <p:spPr bwMode="gray">
            <a:xfrm>
              <a:off x="87693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" name="Oval 2379"/>
            <p:cNvSpPr>
              <a:spLocks noChangeArrowheads="1"/>
            </p:cNvSpPr>
            <p:nvPr/>
          </p:nvSpPr>
          <p:spPr bwMode="gray">
            <a:xfrm>
              <a:off x="876935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" name="Oval 2380"/>
            <p:cNvSpPr>
              <a:spLocks noChangeArrowheads="1"/>
            </p:cNvSpPr>
            <p:nvPr/>
          </p:nvSpPr>
          <p:spPr bwMode="gray">
            <a:xfrm>
              <a:off x="876935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" name="Oval 2381"/>
            <p:cNvSpPr>
              <a:spLocks noChangeArrowheads="1"/>
            </p:cNvSpPr>
            <p:nvPr/>
          </p:nvSpPr>
          <p:spPr bwMode="gray">
            <a:xfrm>
              <a:off x="876935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" name="Oval 2382"/>
            <p:cNvSpPr>
              <a:spLocks noChangeArrowheads="1"/>
            </p:cNvSpPr>
            <p:nvPr/>
          </p:nvSpPr>
          <p:spPr bwMode="gray">
            <a:xfrm>
              <a:off x="876935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" name="Oval 2383"/>
            <p:cNvSpPr>
              <a:spLocks noChangeArrowheads="1"/>
            </p:cNvSpPr>
            <p:nvPr/>
          </p:nvSpPr>
          <p:spPr bwMode="gray">
            <a:xfrm>
              <a:off x="876935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" name="Oval 2384"/>
            <p:cNvSpPr>
              <a:spLocks noChangeArrowheads="1"/>
            </p:cNvSpPr>
            <p:nvPr/>
          </p:nvSpPr>
          <p:spPr bwMode="gray">
            <a:xfrm>
              <a:off x="876935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" name="Oval 2385"/>
            <p:cNvSpPr>
              <a:spLocks noChangeArrowheads="1"/>
            </p:cNvSpPr>
            <p:nvPr/>
          </p:nvSpPr>
          <p:spPr bwMode="gray">
            <a:xfrm>
              <a:off x="876935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" name="Oval 2386"/>
            <p:cNvSpPr>
              <a:spLocks noChangeArrowheads="1"/>
            </p:cNvSpPr>
            <p:nvPr/>
          </p:nvSpPr>
          <p:spPr bwMode="gray">
            <a:xfrm>
              <a:off x="87693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" name="Oval 2387"/>
            <p:cNvSpPr>
              <a:spLocks noChangeArrowheads="1"/>
            </p:cNvSpPr>
            <p:nvPr/>
          </p:nvSpPr>
          <p:spPr bwMode="gray">
            <a:xfrm>
              <a:off x="87693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" name="Oval 2388"/>
            <p:cNvSpPr>
              <a:spLocks noChangeArrowheads="1"/>
            </p:cNvSpPr>
            <p:nvPr/>
          </p:nvSpPr>
          <p:spPr bwMode="gray">
            <a:xfrm>
              <a:off x="885190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" name="Oval 2389"/>
            <p:cNvSpPr>
              <a:spLocks noChangeArrowheads="1"/>
            </p:cNvSpPr>
            <p:nvPr/>
          </p:nvSpPr>
          <p:spPr bwMode="gray">
            <a:xfrm>
              <a:off x="885190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" name="Oval 2390"/>
            <p:cNvSpPr>
              <a:spLocks noChangeArrowheads="1"/>
            </p:cNvSpPr>
            <p:nvPr/>
          </p:nvSpPr>
          <p:spPr bwMode="gray">
            <a:xfrm>
              <a:off x="885190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" name="Oval 2391"/>
            <p:cNvSpPr>
              <a:spLocks noChangeArrowheads="1"/>
            </p:cNvSpPr>
            <p:nvPr/>
          </p:nvSpPr>
          <p:spPr bwMode="gray">
            <a:xfrm>
              <a:off x="885190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" name="Oval 2392"/>
            <p:cNvSpPr>
              <a:spLocks noChangeArrowheads="1"/>
            </p:cNvSpPr>
            <p:nvPr/>
          </p:nvSpPr>
          <p:spPr bwMode="gray">
            <a:xfrm>
              <a:off x="885190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" name="Oval 2393"/>
            <p:cNvSpPr>
              <a:spLocks noChangeArrowheads="1"/>
            </p:cNvSpPr>
            <p:nvPr/>
          </p:nvSpPr>
          <p:spPr bwMode="gray">
            <a:xfrm>
              <a:off x="885190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" name="Oval 2394"/>
            <p:cNvSpPr>
              <a:spLocks noChangeArrowheads="1"/>
            </p:cNvSpPr>
            <p:nvPr/>
          </p:nvSpPr>
          <p:spPr bwMode="gray">
            <a:xfrm>
              <a:off x="885190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" name="Oval 2395"/>
            <p:cNvSpPr>
              <a:spLocks noChangeArrowheads="1"/>
            </p:cNvSpPr>
            <p:nvPr/>
          </p:nvSpPr>
          <p:spPr bwMode="gray">
            <a:xfrm>
              <a:off x="88519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" name="Oval 2396"/>
            <p:cNvSpPr>
              <a:spLocks noChangeArrowheads="1"/>
            </p:cNvSpPr>
            <p:nvPr/>
          </p:nvSpPr>
          <p:spPr bwMode="gray">
            <a:xfrm>
              <a:off x="88519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" name="Oval 2397"/>
            <p:cNvSpPr>
              <a:spLocks noChangeArrowheads="1"/>
            </p:cNvSpPr>
            <p:nvPr/>
          </p:nvSpPr>
          <p:spPr bwMode="gray">
            <a:xfrm>
              <a:off x="88519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" name="Oval 2398"/>
            <p:cNvSpPr>
              <a:spLocks noChangeArrowheads="1"/>
            </p:cNvSpPr>
            <p:nvPr/>
          </p:nvSpPr>
          <p:spPr bwMode="gray">
            <a:xfrm>
              <a:off x="88519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" name="Oval 2399"/>
            <p:cNvSpPr>
              <a:spLocks noChangeArrowheads="1"/>
            </p:cNvSpPr>
            <p:nvPr/>
          </p:nvSpPr>
          <p:spPr bwMode="gray">
            <a:xfrm>
              <a:off x="88519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" name="Oval 2400"/>
            <p:cNvSpPr>
              <a:spLocks noChangeArrowheads="1"/>
            </p:cNvSpPr>
            <p:nvPr/>
          </p:nvSpPr>
          <p:spPr bwMode="gray">
            <a:xfrm>
              <a:off x="88519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" name="Oval 2401"/>
            <p:cNvSpPr>
              <a:spLocks noChangeArrowheads="1"/>
            </p:cNvSpPr>
            <p:nvPr/>
          </p:nvSpPr>
          <p:spPr bwMode="gray">
            <a:xfrm>
              <a:off x="88519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" name="Oval 2402"/>
            <p:cNvSpPr>
              <a:spLocks noChangeArrowheads="1"/>
            </p:cNvSpPr>
            <p:nvPr/>
          </p:nvSpPr>
          <p:spPr bwMode="gray">
            <a:xfrm>
              <a:off x="885190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" name="Oval 2403"/>
            <p:cNvSpPr>
              <a:spLocks noChangeArrowheads="1"/>
            </p:cNvSpPr>
            <p:nvPr/>
          </p:nvSpPr>
          <p:spPr bwMode="gray">
            <a:xfrm>
              <a:off x="885190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" name="Oval 2404"/>
            <p:cNvSpPr>
              <a:spLocks noChangeArrowheads="1"/>
            </p:cNvSpPr>
            <p:nvPr/>
          </p:nvSpPr>
          <p:spPr bwMode="gray">
            <a:xfrm>
              <a:off x="885190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" name="Oval 2405"/>
            <p:cNvSpPr>
              <a:spLocks noChangeArrowheads="1"/>
            </p:cNvSpPr>
            <p:nvPr/>
          </p:nvSpPr>
          <p:spPr bwMode="gray">
            <a:xfrm>
              <a:off x="885190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" name="Oval 2406"/>
            <p:cNvSpPr>
              <a:spLocks noChangeArrowheads="1"/>
            </p:cNvSpPr>
            <p:nvPr/>
          </p:nvSpPr>
          <p:spPr bwMode="gray">
            <a:xfrm>
              <a:off x="885190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" name="Oval 2407"/>
            <p:cNvSpPr>
              <a:spLocks noChangeArrowheads="1"/>
            </p:cNvSpPr>
            <p:nvPr/>
          </p:nvSpPr>
          <p:spPr bwMode="gray">
            <a:xfrm>
              <a:off x="885190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" name="Oval 2408"/>
            <p:cNvSpPr>
              <a:spLocks noChangeArrowheads="1"/>
            </p:cNvSpPr>
            <p:nvPr/>
          </p:nvSpPr>
          <p:spPr bwMode="gray">
            <a:xfrm>
              <a:off x="885190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" name="Oval 2409"/>
            <p:cNvSpPr>
              <a:spLocks noChangeArrowheads="1"/>
            </p:cNvSpPr>
            <p:nvPr/>
          </p:nvSpPr>
          <p:spPr bwMode="gray">
            <a:xfrm>
              <a:off x="88519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" name="Oval 2410"/>
            <p:cNvSpPr>
              <a:spLocks noChangeArrowheads="1"/>
            </p:cNvSpPr>
            <p:nvPr/>
          </p:nvSpPr>
          <p:spPr bwMode="gray">
            <a:xfrm>
              <a:off x="88519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" name="Oval 2411"/>
            <p:cNvSpPr>
              <a:spLocks noChangeArrowheads="1"/>
            </p:cNvSpPr>
            <p:nvPr/>
          </p:nvSpPr>
          <p:spPr bwMode="gray">
            <a:xfrm>
              <a:off x="893445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" name="Oval 2412"/>
            <p:cNvSpPr>
              <a:spLocks noChangeArrowheads="1"/>
            </p:cNvSpPr>
            <p:nvPr/>
          </p:nvSpPr>
          <p:spPr bwMode="gray">
            <a:xfrm>
              <a:off x="893445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" name="Oval 2413"/>
            <p:cNvSpPr>
              <a:spLocks noChangeArrowheads="1"/>
            </p:cNvSpPr>
            <p:nvPr/>
          </p:nvSpPr>
          <p:spPr bwMode="gray">
            <a:xfrm>
              <a:off x="893445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" name="Oval 2414"/>
            <p:cNvSpPr>
              <a:spLocks noChangeArrowheads="1"/>
            </p:cNvSpPr>
            <p:nvPr/>
          </p:nvSpPr>
          <p:spPr bwMode="gray">
            <a:xfrm>
              <a:off x="893445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" name="Oval 2415"/>
            <p:cNvSpPr>
              <a:spLocks noChangeArrowheads="1"/>
            </p:cNvSpPr>
            <p:nvPr/>
          </p:nvSpPr>
          <p:spPr bwMode="gray">
            <a:xfrm>
              <a:off x="893445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" name="Oval 2416"/>
            <p:cNvSpPr>
              <a:spLocks noChangeArrowheads="1"/>
            </p:cNvSpPr>
            <p:nvPr/>
          </p:nvSpPr>
          <p:spPr bwMode="gray">
            <a:xfrm>
              <a:off x="893445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" name="Oval 2417"/>
            <p:cNvSpPr>
              <a:spLocks noChangeArrowheads="1"/>
            </p:cNvSpPr>
            <p:nvPr/>
          </p:nvSpPr>
          <p:spPr bwMode="gray">
            <a:xfrm>
              <a:off x="893445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" name="Oval 2418"/>
            <p:cNvSpPr>
              <a:spLocks noChangeArrowheads="1"/>
            </p:cNvSpPr>
            <p:nvPr/>
          </p:nvSpPr>
          <p:spPr bwMode="gray">
            <a:xfrm>
              <a:off x="893445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" name="Oval 2419"/>
            <p:cNvSpPr>
              <a:spLocks noChangeArrowheads="1"/>
            </p:cNvSpPr>
            <p:nvPr/>
          </p:nvSpPr>
          <p:spPr bwMode="gray">
            <a:xfrm>
              <a:off x="89344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" name="Oval 2420"/>
            <p:cNvSpPr>
              <a:spLocks noChangeArrowheads="1"/>
            </p:cNvSpPr>
            <p:nvPr/>
          </p:nvSpPr>
          <p:spPr bwMode="gray">
            <a:xfrm>
              <a:off x="89344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" name="Oval 2421"/>
            <p:cNvSpPr>
              <a:spLocks noChangeArrowheads="1"/>
            </p:cNvSpPr>
            <p:nvPr/>
          </p:nvSpPr>
          <p:spPr bwMode="gray">
            <a:xfrm>
              <a:off x="89344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" name="Oval 2422"/>
            <p:cNvSpPr>
              <a:spLocks noChangeArrowheads="1"/>
            </p:cNvSpPr>
            <p:nvPr/>
          </p:nvSpPr>
          <p:spPr bwMode="gray">
            <a:xfrm>
              <a:off x="89344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" name="Oval 2423"/>
            <p:cNvSpPr>
              <a:spLocks noChangeArrowheads="1"/>
            </p:cNvSpPr>
            <p:nvPr/>
          </p:nvSpPr>
          <p:spPr bwMode="gray">
            <a:xfrm>
              <a:off x="89344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" name="Oval 2424"/>
            <p:cNvSpPr>
              <a:spLocks noChangeArrowheads="1"/>
            </p:cNvSpPr>
            <p:nvPr/>
          </p:nvSpPr>
          <p:spPr bwMode="gray">
            <a:xfrm>
              <a:off x="89344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" name="Oval 2425"/>
            <p:cNvSpPr>
              <a:spLocks noChangeArrowheads="1"/>
            </p:cNvSpPr>
            <p:nvPr/>
          </p:nvSpPr>
          <p:spPr bwMode="gray">
            <a:xfrm>
              <a:off x="89344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" name="Oval 2426"/>
            <p:cNvSpPr>
              <a:spLocks noChangeArrowheads="1"/>
            </p:cNvSpPr>
            <p:nvPr/>
          </p:nvSpPr>
          <p:spPr bwMode="gray">
            <a:xfrm>
              <a:off x="893445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" name="Oval 2427"/>
            <p:cNvSpPr>
              <a:spLocks noChangeArrowheads="1"/>
            </p:cNvSpPr>
            <p:nvPr/>
          </p:nvSpPr>
          <p:spPr bwMode="gray">
            <a:xfrm>
              <a:off x="893445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" name="Oval 2428"/>
            <p:cNvSpPr>
              <a:spLocks noChangeArrowheads="1"/>
            </p:cNvSpPr>
            <p:nvPr/>
          </p:nvSpPr>
          <p:spPr bwMode="gray">
            <a:xfrm>
              <a:off x="893445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" name="Oval 2429"/>
            <p:cNvSpPr>
              <a:spLocks noChangeArrowheads="1"/>
            </p:cNvSpPr>
            <p:nvPr/>
          </p:nvSpPr>
          <p:spPr bwMode="gray">
            <a:xfrm>
              <a:off x="893445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" name="Oval 2430"/>
            <p:cNvSpPr>
              <a:spLocks noChangeArrowheads="1"/>
            </p:cNvSpPr>
            <p:nvPr/>
          </p:nvSpPr>
          <p:spPr bwMode="gray">
            <a:xfrm>
              <a:off x="893445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" name="Oval 2431"/>
            <p:cNvSpPr>
              <a:spLocks noChangeArrowheads="1"/>
            </p:cNvSpPr>
            <p:nvPr/>
          </p:nvSpPr>
          <p:spPr bwMode="gray">
            <a:xfrm>
              <a:off x="893445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" name="Oval 2432"/>
            <p:cNvSpPr>
              <a:spLocks noChangeArrowheads="1"/>
            </p:cNvSpPr>
            <p:nvPr/>
          </p:nvSpPr>
          <p:spPr bwMode="gray">
            <a:xfrm>
              <a:off x="893445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" name="Oval 2433"/>
            <p:cNvSpPr>
              <a:spLocks noChangeArrowheads="1"/>
            </p:cNvSpPr>
            <p:nvPr/>
          </p:nvSpPr>
          <p:spPr bwMode="gray">
            <a:xfrm>
              <a:off x="89344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" name="Oval 2434"/>
            <p:cNvSpPr>
              <a:spLocks noChangeArrowheads="1"/>
            </p:cNvSpPr>
            <p:nvPr/>
          </p:nvSpPr>
          <p:spPr bwMode="gray">
            <a:xfrm>
              <a:off x="89344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" name="Oval 2435"/>
            <p:cNvSpPr>
              <a:spLocks noChangeArrowheads="1"/>
            </p:cNvSpPr>
            <p:nvPr/>
          </p:nvSpPr>
          <p:spPr bwMode="gray">
            <a:xfrm>
              <a:off x="89344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" name="Oval 2436"/>
            <p:cNvSpPr>
              <a:spLocks noChangeArrowheads="1"/>
            </p:cNvSpPr>
            <p:nvPr/>
          </p:nvSpPr>
          <p:spPr bwMode="gray">
            <a:xfrm>
              <a:off x="89344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" name="Oval 2437"/>
            <p:cNvSpPr>
              <a:spLocks noChangeArrowheads="1"/>
            </p:cNvSpPr>
            <p:nvPr/>
          </p:nvSpPr>
          <p:spPr bwMode="gray">
            <a:xfrm>
              <a:off x="89344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" name="Oval 2438"/>
            <p:cNvSpPr>
              <a:spLocks noChangeArrowheads="1"/>
            </p:cNvSpPr>
            <p:nvPr/>
          </p:nvSpPr>
          <p:spPr bwMode="gray">
            <a:xfrm>
              <a:off x="893445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" name="Oval 2439"/>
            <p:cNvSpPr>
              <a:spLocks noChangeArrowheads="1"/>
            </p:cNvSpPr>
            <p:nvPr/>
          </p:nvSpPr>
          <p:spPr bwMode="gray">
            <a:xfrm>
              <a:off x="902017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" name="Oval 2440"/>
            <p:cNvSpPr>
              <a:spLocks noChangeArrowheads="1"/>
            </p:cNvSpPr>
            <p:nvPr/>
          </p:nvSpPr>
          <p:spPr bwMode="gray">
            <a:xfrm>
              <a:off x="902017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" name="Oval 2441"/>
            <p:cNvSpPr>
              <a:spLocks noChangeArrowheads="1"/>
            </p:cNvSpPr>
            <p:nvPr/>
          </p:nvSpPr>
          <p:spPr bwMode="gray">
            <a:xfrm>
              <a:off x="902017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" name="Oval 2442"/>
            <p:cNvSpPr>
              <a:spLocks noChangeArrowheads="1"/>
            </p:cNvSpPr>
            <p:nvPr/>
          </p:nvSpPr>
          <p:spPr bwMode="gray">
            <a:xfrm>
              <a:off x="90201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" name="Oval 2443"/>
            <p:cNvSpPr>
              <a:spLocks noChangeArrowheads="1"/>
            </p:cNvSpPr>
            <p:nvPr/>
          </p:nvSpPr>
          <p:spPr bwMode="gray">
            <a:xfrm>
              <a:off x="90201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" name="Oval 2444"/>
            <p:cNvSpPr>
              <a:spLocks noChangeArrowheads="1"/>
            </p:cNvSpPr>
            <p:nvPr/>
          </p:nvSpPr>
          <p:spPr bwMode="gray">
            <a:xfrm>
              <a:off x="902017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" name="Oval 2445"/>
            <p:cNvSpPr>
              <a:spLocks noChangeArrowheads="1"/>
            </p:cNvSpPr>
            <p:nvPr/>
          </p:nvSpPr>
          <p:spPr bwMode="gray">
            <a:xfrm>
              <a:off x="902017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" name="Oval 2446"/>
            <p:cNvSpPr>
              <a:spLocks noChangeArrowheads="1"/>
            </p:cNvSpPr>
            <p:nvPr/>
          </p:nvSpPr>
          <p:spPr bwMode="gray">
            <a:xfrm>
              <a:off x="90201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" name="Oval 2447"/>
            <p:cNvSpPr>
              <a:spLocks noChangeArrowheads="1"/>
            </p:cNvSpPr>
            <p:nvPr/>
          </p:nvSpPr>
          <p:spPr bwMode="gray">
            <a:xfrm>
              <a:off x="90201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" name="Oval 2448"/>
            <p:cNvSpPr>
              <a:spLocks noChangeArrowheads="1"/>
            </p:cNvSpPr>
            <p:nvPr/>
          </p:nvSpPr>
          <p:spPr bwMode="gray">
            <a:xfrm>
              <a:off x="90201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" name="Oval 2449"/>
            <p:cNvSpPr>
              <a:spLocks noChangeArrowheads="1"/>
            </p:cNvSpPr>
            <p:nvPr/>
          </p:nvSpPr>
          <p:spPr bwMode="gray">
            <a:xfrm>
              <a:off x="90201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" name="Oval 2450"/>
            <p:cNvSpPr>
              <a:spLocks noChangeArrowheads="1"/>
            </p:cNvSpPr>
            <p:nvPr/>
          </p:nvSpPr>
          <p:spPr bwMode="gray">
            <a:xfrm>
              <a:off x="90201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" name="Oval 2451"/>
            <p:cNvSpPr>
              <a:spLocks noChangeArrowheads="1"/>
            </p:cNvSpPr>
            <p:nvPr/>
          </p:nvSpPr>
          <p:spPr bwMode="gray">
            <a:xfrm>
              <a:off x="90201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" name="Oval 2452"/>
            <p:cNvSpPr>
              <a:spLocks noChangeArrowheads="1"/>
            </p:cNvSpPr>
            <p:nvPr/>
          </p:nvSpPr>
          <p:spPr bwMode="gray">
            <a:xfrm>
              <a:off x="90201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" name="Oval 2453"/>
            <p:cNvSpPr>
              <a:spLocks noChangeArrowheads="1"/>
            </p:cNvSpPr>
            <p:nvPr/>
          </p:nvSpPr>
          <p:spPr bwMode="gray">
            <a:xfrm>
              <a:off x="90201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" name="Oval 2454"/>
            <p:cNvSpPr>
              <a:spLocks noChangeArrowheads="1"/>
            </p:cNvSpPr>
            <p:nvPr/>
          </p:nvSpPr>
          <p:spPr bwMode="gray">
            <a:xfrm>
              <a:off x="90201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" name="Oval 2455"/>
            <p:cNvSpPr>
              <a:spLocks noChangeArrowheads="1"/>
            </p:cNvSpPr>
            <p:nvPr/>
          </p:nvSpPr>
          <p:spPr bwMode="gray">
            <a:xfrm>
              <a:off x="90201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" name="Oval 2456"/>
            <p:cNvSpPr>
              <a:spLocks noChangeArrowheads="1"/>
            </p:cNvSpPr>
            <p:nvPr/>
          </p:nvSpPr>
          <p:spPr bwMode="gray">
            <a:xfrm>
              <a:off x="90201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" name="Oval 2457"/>
            <p:cNvSpPr>
              <a:spLocks noChangeArrowheads="1"/>
            </p:cNvSpPr>
            <p:nvPr/>
          </p:nvSpPr>
          <p:spPr bwMode="gray">
            <a:xfrm>
              <a:off x="90201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" name="Oval 2458"/>
            <p:cNvSpPr>
              <a:spLocks noChangeArrowheads="1"/>
            </p:cNvSpPr>
            <p:nvPr/>
          </p:nvSpPr>
          <p:spPr bwMode="gray">
            <a:xfrm>
              <a:off x="90201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" name="Oval 2459"/>
            <p:cNvSpPr>
              <a:spLocks noChangeArrowheads="1"/>
            </p:cNvSpPr>
            <p:nvPr/>
          </p:nvSpPr>
          <p:spPr bwMode="gray">
            <a:xfrm>
              <a:off x="902017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" name="Oval 2460"/>
            <p:cNvSpPr>
              <a:spLocks noChangeArrowheads="1"/>
            </p:cNvSpPr>
            <p:nvPr/>
          </p:nvSpPr>
          <p:spPr bwMode="gray">
            <a:xfrm>
              <a:off x="90201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" name="Oval 2461"/>
            <p:cNvSpPr>
              <a:spLocks noChangeArrowheads="1"/>
            </p:cNvSpPr>
            <p:nvPr/>
          </p:nvSpPr>
          <p:spPr bwMode="gray">
            <a:xfrm>
              <a:off x="90201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" name="Oval 2462"/>
            <p:cNvSpPr>
              <a:spLocks noChangeArrowheads="1"/>
            </p:cNvSpPr>
            <p:nvPr/>
          </p:nvSpPr>
          <p:spPr bwMode="gray">
            <a:xfrm>
              <a:off x="90201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" name="Oval 2463"/>
            <p:cNvSpPr>
              <a:spLocks noChangeArrowheads="1"/>
            </p:cNvSpPr>
            <p:nvPr/>
          </p:nvSpPr>
          <p:spPr bwMode="gray">
            <a:xfrm>
              <a:off x="90201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" name="Oval 2464"/>
            <p:cNvSpPr>
              <a:spLocks noChangeArrowheads="1"/>
            </p:cNvSpPr>
            <p:nvPr/>
          </p:nvSpPr>
          <p:spPr bwMode="gray">
            <a:xfrm>
              <a:off x="90201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" name="Oval 2465"/>
            <p:cNvSpPr>
              <a:spLocks noChangeArrowheads="1"/>
            </p:cNvSpPr>
            <p:nvPr/>
          </p:nvSpPr>
          <p:spPr bwMode="gray">
            <a:xfrm>
              <a:off x="90201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" name="Oval 2466"/>
            <p:cNvSpPr>
              <a:spLocks noChangeArrowheads="1"/>
            </p:cNvSpPr>
            <p:nvPr/>
          </p:nvSpPr>
          <p:spPr bwMode="gray">
            <a:xfrm>
              <a:off x="90201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" name="Oval 2467"/>
            <p:cNvSpPr>
              <a:spLocks noChangeArrowheads="1"/>
            </p:cNvSpPr>
            <p:nvPr/>
          </p:nvSpPr>
          <p:spPr bwMode="gray">
            <a:xfrm>
              <a:off x="902017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" name="Oval 2468"/>
            <p:cNvSpPr>
              <a:spLocks noChangeArrowheads="1"/>
            </p:cNvSpPr>
            <p:nvPr/>
          </p:nvSpPr>
          <p:spPr bwMode="gray">
            <a:xfrm>
              <a:off x="910272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" name="Oval 2469"/>
            <p:cNvSpPr>
              <a:spLocks noChangeArrowheads="1"/>
            </p:cNvSpPr>
            <p:nvPr/>
          </p:nvSpPr>
          <p:spPr bwMode="gray">
            <a:xfrm>
              <a:off x="910272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" name="Oval 2470"/>
            <p:cNvSpPr>
              <a:spLocks noChangeArrowheads="1"/>
            </p:cNvSpPr>
            <p:nvPr/>
          </p:nvSpPr>
          <p:spPr bwMode="gray">
            <a:xfrm>
              <a:off x="910272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" name="Oval 2471"/>
            <p:cNvSpPr>
              <a:spLocks noChangeArrowheads="1"/>
            </p:cNvSpPr>
            <p:nvPr/>
          </p:nvSpPr>
          <p:spPr bwMode="gray">
            <a:xfrm>
              <a:off x="910272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" name="Oval 2472"/>
            <p:cNvSpPr>
              <a:spLocks noChangeArrowheads="1"/>
            </p:cNvSpPr>
            <p:nvPr/>
          </p:nvSpPr>
          <p:spPr bwMode="gray">
            <a:xfrm>
              <a:off x="910272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" name="Oval 2473"/>
            <p:cNvSpPr>
              <a:spLocks noChangeArrowheads="1"/>
            </p:cNvSpPr>
            <p:nvPr/>
          </p:nvSpPr>
          <p:spPr bwMode="gray">
            <a:xfrm>
              <a:off x="910272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" name="Oval 2474"/>
            <p:cNvSpPr>
              <a:spLocks noChangeArrowheads="1"/>
            </p:cNvSpPr>
            <p:nvPr/>
          </p:nvSpPr>
          <p:spPr bwMode="gray">
            <a:xfrm>
              <a:off x="910272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" name="Oval 2475"/>
            <p:cNvSpPr>
              <a:spLocks noChangeArrowheads="1"/>
            </p:cNvSpPr>
            <p:nvPr/>
          </p:nvSpPr>
          <p:spPr bwMode="gray">
            <a:xfrm>
              <a:off x="91027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" name="Oval 2476"/>
            <p:cNvSpPr>
              <a:spLocks noChangeArrowheads="1"/>
            </p:cNvSpPr>
            <p:nvPr/>
          </p:nvSpPr>
          <p:spPr bwMode="gray">
            <a:xfrm>
              <a:off x="91027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" name="Oval 2477"/>
            <p:cNvSpPr>
              <a:spLocks noChangeArrowheads="1"/>
            </p:cNvSpPr>
            <p:nvPr/>
          </p:nvSpPr>
          <p:spPr bwMode="gray">
            <a:xfrm>
              <a:off x="91027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" name="Oval 2478"/>
            <p:cNvSpPr>
              <a:spLocks noChangeArrowheads="1"/>
            </p:cNvSpPr>
            <p:nvPr/>
          </p:nvSpPr>
          <p:spPr bwMode="gray">
            <a:xfrm>
              <a:off x="91027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" name="Oval 2479"/>
            <p:cNvSpPr>
              <a:spLocks noChangeArrowheads="1"/>
            </p:cNvSpPr>
            <p:nvPr/>
          </p:nvSpPr>
          <p:spPr bwMode="gray">
            <a:xfrm>
              <a:off x="91027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" name="Oval 2480"/>
            <p:cNvSpPr>
              <a:spLocks noChangeArrowheads="1"/>
            </p:cNvSpPr>
            <p:nvPr/>
          </p:nvSpPr>
          <p:spPr bwMode="gray">
            <a:xfrm>
              <a:off x="91027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" name="Oval 2481"/>
            <p:cNvSpPr>
              <a:spLocks noChangeArrowheads="1"/>
            </p:cNvSpPr>
            <p:nvPr/>
          </p:nvSpPr>
          <p:spPr bwMode="gray">
            <a:xfrm>
              <a:off x="91027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" name="Oval 2482"/>
            <p:cNvSpPr>
              <a:spLocks noChangeArrowheads="1"/>
            </p:cNvSpPr>
            <p:nvPr/>
          </p:nvSpPr>
          <p:spPr bwMode="gray">
            <a:xfrm>
              <a:off x="910272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" name="Oval 2483"/>
            <p:cNvSpPr>
              <a:spLocks noChangeArrowheads="1"/>
            </p:cNvSpPr>
            <p:nvPr/>
          </p:nvSpPr>
          <p:spPr bwMode="gray">
            <a:xfrm>
              <a:off x="910272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" name="Oval 2484"/>
            <p:cNvSpPr>
              <a:spLocks noChangeArrowheads="1"/>
            </p:cNvSpPr>
            <p:nvPr/>
          </p:nvSpPr>
          <p:spPr bwMode="gray">
            <a:xfrm>
              <a:off x="910272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" name="Oval 2485"/>
            <p:cNvSpPr>
              <a:spLocks noChangeArrowheads="1"/>
            </p:cNvSpPr>
            <p:nvPr/>
          </p:nvSpPr>
          <p:spPr bwMode="gray">
            <a:xfrm>
              <a:off x="910272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" name="Oval 2486"/>
            <p:cNvSpPr>
              <a:spLocks noChangeArrowheads="1"/>
            </p:cNvSpPr>
            <p:nvPr/>
          </p:nvSpPr>
          <p:spPr bwMode="gray">
            <a:xfrm>
              <a:off x="910272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" name="Oval 2487"/>
            <p:cNvSpPr>
              <a:spLocks noChangeArrowheads="1"/>
            </p:cNvSpPr>
            <p:nvPr/>
          </p:nvSpPr>
          <p:spPr bwMode="gray">
            <a:xfrm>
              <a:off x="910272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" name="Oval 2488"/>
            <p:cNvSpPr>
              <a:spLocks noChangeArrowheads="1"/>
            </p:cNvSpPr>
            <p:nvPr/>
          </p:nvSpPr>
          <p:spPr bwMode="gray">
            <a:xfrm>
              <a:off x="910272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7" name="Oval 2489"/>
            <p:cNvSpPr>
              <a:spLocks noChangeArrowheads="1"/>
            </p:cNvSpPr>
            <p:nvPr/>
          </p:nvSpPr>
          <p:spPr bwMode="gray">
            <a:xfrm>
              <a:off x="91027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8" name="Oval 2490"/>
            <p:cNvSpPr>
              <a:spLocks noChangeArrowheads="1"/>
            </p:cNvSpPr>
            <p:nvPr/>
          </p:nvSpPr>
          <p:spPr bwMode="gray">
            <a:xfrm>
              <a:off x="91027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9" name="Oval 2491"/>
            <p:cNvSpPr>
              <a:spLocks noChangeArrowheads="1"/>
            </p:cNvSpPr>
            <p:nvPr/>
          </p:nvSpPr>
          <p:spPr bwMode="gray">
            <a:xfrm>
              <a:off x="91027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0" name="Oval 2492"/>
            <p:cNvSpPr>
              <a:spLocks noChangeArrowheads="1"/>
            </p:cNvSpPr>
            <p:nvPr/>
          </p:nvSpPr>
          <p:spPr bwMode="gray">
            <a:xfrm>
              <a:off x="91027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1" name="Oval 2493"/>
            <p:cNvSpPr>
              <a:spLocks noChangeArrowheads="1"/>
            </p:cNvSpPr>
            <p:nvPr/>
          </p:nvSpPr>
          <p:spPr bwMode="gray">
            <a:xfrm>
              <a:off x="91027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2" name="Oval 2494"/>
            <p:cNvSpPr>
              <a:spLocks noChangeArrowheads="1"/>
            </p:cNvSpPr>
            <p:nvPr/>
          </p:nvSpPr>
          <p:spPr bwMode="gray">
            <a:xfrm>
              <a:off x="91027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3" name="Oval 2495"/>
            <p:cNvSpPr>
              <a:spLocks noChangeArrowheads="1"/>
            </p:cNvSpPr>
            <p:nvPr/>
          </p:nvSpPr>
          <p:spPr bwMode="gray">
            <a:xfrm>
              <a:off x="91027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4" name="Oval 2496"/>
            <p:cNvSpPr>
              <a:spLocks noChangeArrowheads="1"/>
            </p:cNvSpPr>
            <p:nvPr/>
          </p:nvSpPr>
          <p:spPr bwMode="gray">
            <a:xfrm>
              <a:off x="91027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5" name="Oval 2497"/>
            <p:cNvSpPr>
              <a:spLocks noChangeArrowheads="1"/>
            </p:cNvSpPr>
            <p:nvPr/>
          </p:nvSpPr>
          <p:spPr bwMode="gray">
            <a:xfrm>
              <a:off x="910272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6" name="Oval 2498"/>
            <p:cNvSpPr>
              <a:spLocks noChangeArrowheads="1"/>
            </p:cNvSpPr>
            <p:nvPr/>
          </p:nvSpPr>
          <p:spPr bwMode="gray">
            <a:xfrm>
              <a:off x="910272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7" name="Oval 2499"/>
            <p:cNvSpPr>
              <a:spLocks noChangeArrowheads="1"/>
            </p:cNvSpPr>
            <p:nvPr/>
          </p:nvSpPr>
          <p:spPr bwMode="gray">
            <a:xfrm>
              <a:off x="910272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8" name="Oval 2500"/>
            <p:cNvSpPr>
              <a:spLocks noChangeArrowheads="1"/>
            </p:cNvSpPr>
            <p:nvPr/>
          </p:nvSpPr>
          <p:spPr bwMode="gray">
            <a:xfrm>
              <a:off x="910272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49" name="Oval 2501"/>
            <p:cNvSpPr>
              <a:spLocks noChangeArrowheads="1"/>
            </p:cNvSpPr>
            <p:nvPr/>
          </p:nvSpPr>
          <p:spPr bwMode="gray">
            <a:xfrm>
              <a:off x="91027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0" name="Oval 2502"/>
            <p:cNvSpPr>
              <a:spLocks noChangeArrowheads="1"/>
            </p:cNvSpPr>
            <p:nvPr/>
          </p:nvSpPr>
          <p:spPr bwMode="gray">
            <a:xfrm>
              <a:off x="918527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1" name="Oval 2503"/>
            <p:cNvSpPr>
              <a:spLocks noChangeArrowheads="1"/>
            </p:cNvSpPr>
            <p:nvPr/>
          </p:nvSpPr>
          <p:spPr bwMode="gray">
            <a:xfrm>
              <a:off x="918527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2" name="Oval 2504"/>
            <p:cNvSpPr>
              <a:spLocks noChangeArrowheads="1"/>
            </p:cNvSpPr>
            <p:nvPr/>
          </p:nvSpPr>
          <p:spPr bwMode="gray">
            <a:xfrm>
              <a:off x="918527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3" name="Oval 2505"/>
            <p:cNvSpPr>
              <a:spLocks noChangeArrowheads="1"/>
            </p:cNvSpPr>
            <p:nvPr/>
          </p:nvSpPr>
          <p:spPr bwMode="gray">
            <a:xfrm>
              <a:off x="918527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4" name="Oval 2506"/>
            <p:cNvSpPr>
              <a:spLocks noChangeArrowheads="1"/>
            </p:cNvSpPr>
            <p:nvPr/>
          </p:nvSpPr>
          <p:spPr bwMode="gray">
            <a:xfrm>
              <a:off x="918527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5" name="Oval 2507"/>
            <p:cNvSpPr>
              <a:spLocks noChangeArrowheads="1"/>
            </p:cNvSpPr>
            <p:nvPr/>
          </p:nvSpPr>
          <p:spPr bwMode="gray">
            <a:xfrm>
              <a:off x="91852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6" name="Oval 2508"/>
            <p:cNvSpPr>
              <a:spLocks noChangeArrowheads="1"/>
            </p:cNvSpPr>
            <p:nvPr/>
          </p:nvSpPr>
          <p:spPr bwMode="gray">
            <a:xfrm>
              <a:off x="918527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7" name="Oval 2509"/>
            <p:cNvSpPr>
              <a:spLocks noChangeArrowheads="1"/>
            </p:cNvSpPr>
            <p:nvPr/>
          </p:nvSpPr>
          <p:spPr bwMode="gray">
            <a:xfrm>
              <a:off x="918527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8" name="Oval 2510"/>
            <p:cNvSpPr>
              <a:spLocks noChangeArrowheads="1"/>
            </p:cNvSpPr>
            <p:nvPr/>
          </p:nvSpPr>
          <p:spPr bwMode="gray">
            <a:xfrm>
              <a:off x="91852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59" name="Oval 2511"/>
            <p:cNvSpPr>
              <a:spLocks noChangeArrowheads="1"/>
            </p:cNvSpPr>
            <p:nvPr/>
          </p:nvSpPr>
          <p:spPr bwMode="gray">
            <a:xfrm>
              <a:off x="91852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0" name="Oval 2512"/>
            <p:cNvSpPr>
              <a:spLocks noChangeArrowheads="1"/>
            </p:cNvSpPr>
            <p:nvPr/>
          </p:nvSpPr>
          <p:spPr bwMode="gray">
            <a:xfrm>
              <a:off x="918527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1" name="Oval 2513"/>
            <p:cNvSpPr>
              <a:spLocks noChangeArrowheads="1"/>
            </p:cNvSpPr>
            <p:nvPr/>
          </p:nvSpPr>
          <p:spPr bwMode="gray">
            <a:xfrm>
              <a:off x="918527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2" name="Oval 2514"/>
            <p:cNvSpPr>
              <a:spLocks noChangeArrowheads="1"/>
            </p:cNvSpPr>
            <p:nvPr/>
          </p:nvSpPr>
          <p:spPr bwMode="gray">
            <a:xfrm>
              <a:off x="91852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3" name="Oval 2515"/>
            <p:cNvSpPr>
              <a:spLocks noChangeArrowheads="1"/>
            </p:cNvSpPr>
            <p:nvPr/>
          </p:nvSpPr>
          <p:spPr bwMode="gray">
            <a:xfrm>
              <a:off x="91852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4" name="Oval 2516"/>
            <p:cNvSpPr>
              <a:spLocks noChangeArrowheads="1"/>
            </p:cNvSpPr>
            <p:nvPr/>
          </p:nvSpPr>
          <p:spPr bwMode="gray">
            <a:xfrm>
              <a:off x="91852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5" name="Oval 2517"/>
            <p:cNvSpPr>
              <a:spLocks noChangeArrowheads="1"/>
            </p:cNvSpPr>
            <p:nvPr/>
          </p:nvSpPr>
          <p:spPr bwMode="gray">
            <a:xfrm>
              <a:off x="91852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6" name="Oval 2519"/>
            <p:cNvSpPr>
              <a:spLocks noChangeArrowheads="1"/>
            </p:cNvSpPr>
            <p:nvPr/>
          </p:nvSpPr>
          <p:spPr bwMode="gray">
            <a:xfrm>
              <a:off x="91852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7" name="Oval 2520"/>
            <p:cNvSpPr>
              <a:spLocks noChangeArrowheads="1"/>
            </p:cNvSpPr>
            <p:nvPr/>
          </p:nvSpPr>
          <p:spPr bwMode="gray">
            <a:xfrm>
              <a:off x="91852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8" name="Oval 2521"/>
            <p:cNvSpPr>
              <a:spLocks noChangeArrowheads="1"/>
            </p:cNvSpPr>
            <p:nvPr/>
          </p:nvSpPr>
          <p:spPr bwMode="gray">
            <a:xfrm>
              <a:off x="91852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69" name="Oval 2522"/>
            <p:cNvSpPr>
              <a:spLocks noChangeArrowheads="1"/>
            </p:cNvSpPr>
            <p:nvPr/>
          </p:nvSpPr>
          <p:spPr bwMode="gray">
            <a:xfrm>
              <a:off x="91852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0" name="Oval 2523"/>
            <p:cNvSpPr>
              <a:spLocks noChangeArrowheads="1"/>
            </p:cNvSpPr>
            <p:nvPr/>
          </p:nvSpPr>
          <p:spPr bwMode="gray">
            <a:xfrm>
              <a:off x="91852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1" name="Oval 2524"/>
            <p:cNvSpPr>
              <a:spLocks noChangeArrowheads="1"/>
            </p:cNvSpPr>
            <p:nvPr/>
          </p:nvSpPr>
          <p:spPr bwMode="gray">
            <a:xfrm>
              <a:off x="91852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2" name="Oval 2525"/>
            <p:cNvSpPr>
              <a:spLocks noChangeArrowheads="1"/>
            </p:cNvSpPr>
            <p:nvPr/>
          </p:nvSpPr>
          <p:spPr bwMode="gray">
            <a:xfrm>
              <a:off x="91852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3" name="Oval 2526"/>
            <p:cNvSpPr>
              <a:spLocks noChangeArrowheads="1"/>
            </p:cNvSpPr>
            <p:nvPr/>
          </p:nvSpPr>
          <p:spPr bwMode="gray">
            <a:xfrm>
              <a:off x="91852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4" name="Oval 2527"/>
            <p:cNvSpPr>
              <a:spLocks noChangeArrowheads="1"/>
            </p:cNvSpPr>
            <p:nvPr/>
          </p:nvSpPr>
          <p:spPr bwMode="gray">
            <a:xfrm>
              <a:off x="91852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5" name="Oval 2528"/>
            <p:cNvSpPr>
              <a:spLocks noChangeArrowheads="1"/>
            </p:cNvSpPr>
            <p:nvPr/>
          </p:nvSpPr>
          <p:spPr bwMode="gray">
            <a:xfrm>
              <a:off x="918527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6" name="Oval 2529"/>
            <p:cNvSpPr>
              <a:spLocks noChangeArrowheads="1"/>
            </p:cNvSpPr>
            <p:nvPr/>
          </p:nvSpPr>
          <p:spPr bwMode="gray">
            <a:xfrm>
              <a:off x="91852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7" name="Oval 2530"/>
            <p:cNvSpPr>
              <a:spLocks noChangeArrowheads="1"/>
            </p:cNvSpPr>
            <p:nvPr/>
          </p:nvSpPr>
          <p:spPr bwMode="gray">
            <a:xfrm>
              <a:off x="91852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8" name="Oval 2531"/>
            <p:cNvSpPr>
              <a:spLocks noChangeArrowheads="1"/>
            </p:cNvSpPr>
            <p:nvPr/>
          </p:nvSpPr>
          <p:spPr bwMode="gray">
            <a:xfrm>
              <a:off x="91852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79" name="Oval 2532"/>
            <p:cNvSpPr>
              <a:spLocks noChangeArrowheads="1"/>
            </p:cNvSpPr>
            <p:nvPr/>
          </p:nvSpPr>
          <p:spPr bwMode="gray">
            <a:xfrm>
              <a:off x="91852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0" name="Oval 2533"/>
            <p:cNvSpPr>
              <a:spLocks noChangeArrowheads="1"/>
            </p:cNvSpPr>
            <p:nvPr/>
          </p:nvSpPr>
          <p:spPr bwMode="gray">
            <a:xfrm>
              <a:off x="91852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1" name="Oval 2534"/>
            <p:cNvSpPr>
              <a:spLocks noChangeArrowheads="1"/>
            </p:cNvSpPr>
            <p:nvPr/>
          </p:nvSpPr>
          <p:spPr bwMode="gray">
            <a:xfrm>
              <a:off x="91852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2" name="Oval 2535"/>
            <p:cNvSpPr>
              <a:spLocks noChangeArrowheads="1"/>
            </p:cNvSpPr>
            <p:nvPr/>
          </p:nvSpPr>
          <p:spPr bwMode="gray">
            <a:xfrm>
              <a:off x="91852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3" name="Oval 2536"/>
            <p:cNvSpPr>
              <a:spLocks noChangeArrowheads="1"/>
            </p:cNvSpPr>
            <p:nvPr/>
          </p:nvSpPr>
          <p:spPr bwMode="gray">
            <a:xfrm>
              <a:off x="91852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4" name="Oval 2537"/>
            <p:cNvSpPr>
              <a:spLocks noChangeArrowheads="1"/>
            </p:cNvSpPr>
            <p:nvPr/>
          </p:nvSpPr>
          <p:spPr bwMode="gray">
            <a:xfrm>
              <a:off x="91852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5" name="Oval 2538"/>
            <p:cNvSpPr>
              <a:spLocks noChangeArrowheads="1"/>
            </p:cNvSpPr>
            <p:nvPr/>
          </p:nvSpPr>
          <p:spPr bwMode="gray">
            <a:xfrm>
              <a:off x="918527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6" name="Oval 2539"/>
            <p:cNvSpPr>
              <a:spLocks noChangeArrowheads="1"/>
            </p:cNvSpPr>
            <p:nvPr/>
          </p:nvSpPr>
          <p:spPr bwMode="gray">
            <a:xfrm>
              <a:off x="918527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7" name="Oval 2540"/>
            <p:cNvSpPr>
              <a:spLocks noChangeArrowheads="1"/>
            </p:cNvSpPr>
            <p:nvPr/>
          </p:nvSpPr>
          <p:spPr bwMode="gray">
            <a:xfrm>
              <a:off x="918527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8" name="Oval 2541"/>
            <p:cNvSpPr>
              <a:spLocks noChangeArrowheads="1"/>
            </p:cNvSpPr>
            <p:nvPr/>
          </p:nvSpPr>
          <p:spPr bwMode="gray">
            <a:xfrm>
              <a:off x="918527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89" name="Oval 2542"/>
            <p:cNvSpPr>
              <a:spLocks noChangeArrowheads="1"/>
            </p:cNvSpPr>
            <p:nvPr/>
          </p:nvSpPr>
          <p:spPr bwMode="gray">
            <a:xfrm>
              <a:off x="918527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0" name="Oval 2543"/>
            <p:cNvSpPr>
              <a:spLocks noChangeArrowheads="1"/>
            </p:cNvSpPr>
            <p:nvPr/>
          </p:nvSpPr>
          <p:spPr bwMode="gray">
            <a:xfrm>
              <a:off x="918527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1" name="Oval 2544"/>
            <p:cNvSpPr>
              <a:spLocks noChangeArrowheads="1"/>
            </p:cNvSpPr>
            <p:nvPr/>
          </p:nvSpPr>
          <p:spPr bwMode="gray">
            <a:xfrm>
              <a:off x="918527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2" name="Oval 2545"/>
            <p:cNvSpPr>
              <a:spLocks noChangeArrowheads="1"/>
            </p:cNvSpPr>
            <p:nvPr/>
          </p:nvSpPr>
          <p:spPr bwMode="gray">
            <a:xfrm>
              <a:off x="91852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3" name="Oval 2546"/>
            <p:cNvSpPr>
              <a:spLocks noChangeArrowheads="1"/>
            </p:cNvSpPr>
            <p:nvPr/>
          </p:nvSpPr>
          <p:spPr bwMode="gray">
            <a:xfrm>
              <a:off x="91852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4" name="Oval 2547"/>
            <p:cNvSpPr>
              <a:spLocks noChangeArrowheads="1"/>
            </p:cNvSpPr>
            <p:nvPr/>
          </p:nvSpPr>
          <p:spPr bwMode="gray">
            <a:xfrm>
              <a:off x="9271000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5" name="Oval 2548"/>
            <p:cNvSpPr>
              <a:spLocks noChangeArrowheads="1"/>
            </p:cNvSpPr>
            <p:nvPr/>
          </p:nvSpPr>
          <p:spPr bwMode="gray">
            <a:xfrm>
              <a:off x="9271000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6" name="Oval 2549"/>
            <p:cNvSpPr>
              <a:spLocks noChangeArrowheads="1"/>
            </p:cNvSpPr>
            <p:nvPr/>
          </p:nvSpPr>
          <p:spPr bwMode="gray">
            <a:xfrm>
              <a:off x="9271000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7" name="Oval 2550"/>
            <p:cNvSpPr>
              <a:spLocks noChangeArrowheads="1"/>
            </p:cNvSpPr>
            <p:nvPr/>
          </p:nvSpPr>
          <p:spPr bwMode="gray">
            <a:xfrm>
              <a:off x="9271000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8" name="Oval 2551"/>
            <p:cNvSpPr>
              <a:spLocks noChangeArrowheads="1"/>
            </p:cNvSpPr>
            <p:nvPr/>
          </p:nvSpPr>
          <p:spPr bwMode="gray">
            <a:xfrm>
              <a:off x="9271000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99" name="Oval 2552"/>
            <p:cNvSpPr>
              <a:spLocks noChangeArrowheads="1"/>
            </p:cNvSpPr>
            <p:nvPr/>
          </p:nvSpPr>
          <p:spPr bwMode="gray">
            <a:xfrm>
              <a:off x="92710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0" name="Oval 2553"/>
            <p:cNvSpPr>
              <a:spLocks noChangeArrowheads="1"/>
            </p:cNvSpPr>
            <p:nvPr/>
          </p:nvSpPr>
          <p:spPr bwMode="gray">
            <a:xfrm>
              <a:off x="92710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1" name="Oval 2554"/>
            <p:cNvSpPr>
              <a:spLocks noChangeArrowheads="1"/>
            </p:cNvSpPr>
            <p:nvPr/>
          </p:nvSpPr>
          <p:spPr bwMode="gray">
            <a:xfrm>
              <a:off x="92710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2" name="Oval 2555"/>
            <p:cNvSpPr>
              <a:spLocks noChangeArrowheads="1"/>
            </p:cNvSpPr>
            <p:nvPr/>
          </p:nvSpPr>
          <p:spPr bwMode="gray">
            <a:xfrm>
              <a:off x="927100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3" name="Oval 2556"/>
            <p:cNvSpPr>
              <a:spLocks noChangeArrowheads="1"/>
            </p:cNvSpPr>
            <p:nvPr/>
          </p:nvSpPr>
          <p:spPr bwMode="gray">
            <a:xfrm>
              <a:off x="927100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4" name="Oval 2557"/>
            <p:cNvSpPr>
              <a:spLocks noChangeArrowheads="1"/>
            </p:cNvSpPr>
            <p:nvPr/>
          </p:nvSpPr>
          <p:spPr bwMode="gray">
            <a:xfrm>
              <a:off x="927100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5" name="Oval 2558"/>
            <p:cNvSpPr>
              <a:spLocks noChangeArrowheads="1"/>
            </p:cNvSpPr>
            <p:nvPr/>
          </p:nvSpPr>
          <p:spPr bwMode="gray">
            <a:xfrm>
              <a:off x="927100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6" name="Oval 2559"/>
            <p:cNvSpPr>
              <a:spLocks noChangeArrowheads="1"/>
            </p:cNvSpPr>
            <p:nvPr/>
          </p:nvSpPr>
          <p:spPr bwMode="gray">
            <a:xfrm>
              <a:off x="927100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7" name="Oval 2560"/>
            <p:cNvSpPr>
              <a:spLocks noChangeArrowheads="1"/>
            </p:cNvSpPr>
            <p:nvPr/>
          </p:nvSpPr>
          <p:spPr bwMode="gray">
            <a:xfrm>
              <a:off x="927100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8" name="Oval 2561"/>
            <p:cNvSpPr>
              <a:spLocks noChangeArrowheads="1"/>
            </p:cNvSpPr>
            <p:nvPr/>
          </p:nvSpPr>
          <p:spPr bwMode="gray">
            <a:xfrm>
              <a:off x="927100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09" name="Oval 2562"/>
            <p:cNvSpPr>
              <a:spLocks noChangeArrowheads="1"/>
            </p:cNvSpPr>
            <p:nvPr/>
          </p:nvSpPr>
          <p:spPr bwMode="gray">
            <a:xfrm>
              <a:off x="927100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0" name="Oval 2563"/>
            <p:cNvSpPr>
              <a:spLocks noChangeArrowheads="1"/>
            </p:cNvSpPr>
            <p:nvPr/>
          </p:nvSpPr>
          <p:spPr bwMode="gray">
            <a:xfrm>
              <a:off x="92710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1" name="Oval 2564"/>
            <p:cNvSpPr>
              <a:spLocks noChangeArrowheads="1"/>
            </p:cNvSpPr>
            <p:nvPr/>
          </p:nvSpPr>
          <p:spPr bwMode="gray">
            <a:xfrm>
              <a:off x="92710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2" name="Oval 2565"/>
            <p:cNvSpPr>
              <a:spLocks noChangeArrowheads="1"/>
            </p:cNvSpPr>
            <p:nvPr/>
          </p:nvSpPr>
          <p:spPr bwMode="gray">
            <a:xfrm>
              <a:off x="92710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3" name="Oval 2566"/>
            <p:cNvSpPr>
              <a:spLocks noChangeArrowheads="1"/>
            </p:cNvSpPr>
            <p:nvPr/>
          </p:nvSpPr>
          <p:spPr bwMode="gray">
            <a:xfrm>
              <a:off x="92710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4" name="Oval 2567"/>
            <p:cNvSpPr>
              <a:spLocks noChangeArrowheads="1"/>
            </p:cNvSpPr>
            <p:nvPr/>
          </p:nvSpPr>
          <p:spPr bwMode="gray">
            <a:xfrm>
              <a:off x="92710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5" name="Oval 2568"/>
            <p:cNvSpPr>
              <a:spLocks noChangeArrowheads="1"/>
            </p:cNvSpPr>
            <p:nvPr/>
          </p:nvSpPr>
          <p:spPr bwMode="gray">
            <a:xfrm>
              <a:off x="92710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6" name="Oval 2569"/>
            <p:cNvSpPr>
              <a:spLocks noChangeArrowheads="1"/>
            </p:cNvSpPr>
            <p:nvPr/>
          </p:nvSpPr>
          <p:spPr bwMode="gray">
            <a:xfrm>
              <a:off x="92710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7" name="Oval 2570"/>
            <p:cNvSpPr>
              <a:spLocks noChangeArrowheads="1"/>
            </p:cNvSpPr>
            <p:nvPr/>
          </p:nvSpPr>
          <p:spPr bwMode="gray">
            <a:xfrm>
              <a:off x="927100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8" name="Oval 2571"/>
            <p:cNvSpPr>
              <a:spLocks noChangeArrowheads="1"/>
            </p:cNvSpPr>
            <p:nvPr/>
          </p:nvSpPr>
          <p:spPr bwMode="gray">
            <a:xfrm>
              <a:off x="927100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19" name="Oval 2572"/>
            <p:cNvSpPr>
              <a:spLocks noChangeArrowheads="1"/>
            </p:cNvSpPr>
            <p:nvPr/>
          </p:nvSpPr>
          <p:spPr bwMode="gray">
            <a:xfrm>
              <a:off x="927100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0" name="Oval 2573"/>
            <p:cNvSpPr>
              <a:spLocks noChangeArrowheads="1"/>
            </p:cNvSpPr>
            <p:nvPr/>
          </p:nvSpPr>
          <p:spPr bwMode="gray">
            <a:xfrm>
              <a:off x="927100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1" name="Oval 2574"/>
            <p:cNvSpPr>
              <a:spLocks noChangeArrowheads="1"/>
            </p:cNvSpPr>
            <p:nvPr/>
          </p:nvSpPr>
          <p:spPr bwMode="gray">
            <a:xfrm>
              <a:off x="927100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2" name="Oval 2575"/>
            <p:cNvSpPr>
              <a:spLocks noChangeArrowheads="1"/>
            </p:cNvSpPr>
            <p:nvPr/>
          </p:nvSpPr>
          <p:spPr bwMode="gray">
            <a:xfrm>
              <a:off x="927100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3" name="Oval 2576"/>
            <p:cNvSpPr>
              <a:spLocks noChangeArrowheads="1"/>
            </p:cNvSpPr>
            <p:nvPr/>
          </p:nvSpPr>
          <p:spPr bwMode="gray">
            <a:xfrm>
              <a:off x="927100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4" name="Oval 2577"/>
            <p:cNvSpPr>
              <a:spLocks noChangeArrowheads="1"/>
            </p:cNvSpPr>
            <p:nvPr/>
          </p:nvSpPr>
          <p:spPr bwMode="gray">
            <a:xfrm>
              <a:off x="92710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5" name="Oval 2578"/>
            <p:cNvSpPr>
              <a:spLocks noChangeArrowheads="1"/>
            </p:cNvSpPr>
            <p:nvPr/>
          </p:nvSpPr>
          <p:spPr bwMode="gray">
            <a:xfrm>
              <a:off x="92710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6" name="Oval 2579"/>
            <p:cNvSpPr>
              <a:spLocks noChangeArrowheads="1"/>
            </p:cNvSpPr>
            <p:nvPr/>
          </p:nvSpPr>
          <p:spPr bwMode="gray">
            <a:xfrm>
              <a:off x="92710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7" name="Oval 2580"/>
            <p:cNvSpPr>
              <a:spLocks noChangeArrowheads="1"/>
            </p:cNvSpPr>
            <p:nvPr/>
          </p:nvSpPr>
          <p:spPr bwMode="gray">
            <a:xfrm>
              <a:off x="92710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8" name="Oval 2581"/>
            <p:cNvSpPr>
              <a:spLocks noChangeArrowheads="1"/>
            </p:cNvSpPr>
            <p:nvPr/>
          </p:nvSpPr>
          <p:spPr bwMode="gray">
            <a:xfrm>
              <a:off x="92710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29" name="Oval 2582"/>
            <p:cNvSpPr>
              <a:spLocks noChangeArrowheads="1"/>
            </p:cNvSpPr>
            <p:nvPr/>
          </p:nvSpPr>
          <p:spPr bwMode="gray">
            <a:xfrm>
              <a:off x="92710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0" name="Oval 2583"/>
            <p:cNvSpPr>
              <a:spLocks noChangeArrowheads="1"/>
            </p:cNvSpPr>
            <p:nvPr/>
          </p:nvSpPr>
          <p:spPr bwMode="gray">
            <a:xfrm>
              <a:off x="92710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1" name="Oval 2584"/>
            <p:cNvSpPr>
              <a:spLocks noChangeArrowheads="1"/>
            </p:cNvSpPr>
            <p:nvPr/>
          </p:nvSpPr>
          <p:spPr bwMode="gray">
            <a:xfrm>
              <a:off x="92710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2" name="Oval 2585"/>
            <p:cNvSpPr>
              <a:spLocks noChangeArrowheads="1"/>
            </p:cNvSpPr>
            <p:nvPr/>
          </p:nvSpPr>
          <p:spPr bwMode="gray">
            <a:xfrm>
              <a:off x="927100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3" name="Oval 2586"/>
            <p:cNvSpPr>
              <a:spLocks noChangeArrowheads="1"/>
            </p:cNvSpPr>
            <p:nvPr/>
          </p:nvSpPr>
          <p:spPr bwMode="gray">
            <a:xfrm>
              <a:off x="927100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4" name="Oval 2587"/>
            <p:cNvSpPr>
              <a:spLocks noChangeArrowheads="1"/>
            </p:cNvSpPr>
            <p:nvPr/>
          </p:nvSpPr>
          <p:spPr bwMode="gray">
            <a:xfrm>
              <a:off x="927100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5" name="Oval 2588"/>
            <p:cNvSpPr>
              <a:spLocks noChangeArrowheads="1"/>
            </p:cNvSpPr>
            <p:nvPr/>
          </p:nvSpPr>
          <p:spPr bwMode="gray">
            <a:xfrm>
              <a:off x="927100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6" name="Oval 2589"/>
            <p:cNvSpPr>
              <a:spLocks noChangeArrowheads="1"/>
            </p:cNvSpPr>
            <p:nvPr/>
          </p:nvSpPr>
          <p:spPr bwMode="gray">
            <a:xfrm>
              <a:off x="927100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7" name="Oval 2590"/>
            <p:cNvSpPr>
              <a:spLocks noChangeArrowheads="1"/>
            </p:cNvSpPr>
            <p:nvPr/>
          </p:nvSpPr>
          <p:spPr bwMode="gray">
            <a:xfrm>
              <a:off x="927100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8" name="Oval 2591"/>
            <p:cNvSpPr>
              <a:spLocks noChangeArrowheads="1"/>
            </p:cNvSpPr>
            <p:nvPr/>
          </p:nvSpPr>
          <p:spPr bwMode="gray">
            <a:xfrm>
              <a:off x="927100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39" name="Oval 2592"/>
            <p:cNvSpPr>
              <a:spLocks noChangeArrowheads="1"/>
            </p:cNvSpPr>
            <p:nvPr/>
          </p:nvSpPr>
          <p:spPr bwMode="gray">
            <a:xfrm>
              <a:off x="92710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0" name="Oval 2593"/>
            <p:cNvSpPr>
              <a:spLocks noChangeArrowheads="1"/>
            </p:cNvSpPr>
            <p:nvPr/>
          </p:nvSpPr>
          <p:spPr bwMode="gray">
            <a:xfrm>
              <a:off x="92710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1" name="Oval 2594"/>
            <p:cNvSpPr>
              <a:spLocks noChangeArrowheads="1"/>
            </p:cNvSpPr>
            <p:nvPr/>
          </p:nvSpPr>
          <p:spPr bwMode="gray">
            <a:xfrm>
              <a:off x="9353550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2" name="Oval 2595"/>
            <p:cNvSpPr>
              <a:spLocks noChangeArrowheads="1"/>
            </p:cNvSpPr>
            <p:nvPr/>
          </p:nvSpPr>
          <p:spPr bwMode="gray">
            <a:xfrm>
              <a:off x="9353550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3" name="Oval 2596"/>
            <p:cNvSpPr>
              <a:spLocks noChangeArrowheads="1"/>
            </p:cNvSpPr>
            <p:nvPr/>
          </p:nvSpPr>
          <p:spPr bwMode="gray">
            <a:xfrm>
              <a:off x="9353550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4" name="Oval 2597"/>
            <p:cNvSpPr>
              <a:spLocks noChangeArrowheads="1"/>
            </p:cNvSpPr>
            <p:nvPr/>
          </p:nvSpPr>
          <p:spPr bwMode="gray">
            <a:xfrm>
              <a:off x="9353550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5" name="Oval 2598"/>
            <p:cNvSpPr>
              <a:spLocks noChangeArrowheads="1"/>
            </p:cNvSpPr>
            <p:nvPr/>
          </p:nvSpPr>
          <p:spPr bwMode="gray">
            <a:xfrm>
              <a:off x="9353550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6" name="Oval 2599"/>
            <p:cNvSpPr>
              <a:spLocks noChangeArrowheads="1"/>
            </p:cNvSpPr>
            <p:nvPr/>
          </p:nvSpPr>
          <p:spPr bwMode="gray">
            <a:xfrm>
              <a:off x="93535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7" name="Oval 2600"/>
            <p:cNvSpPr>
              <a:spLocks noChangeArrowheads="1"/>
            </p:cNvSpPr>
            <p:nvPr/>
          </p:nvSpPr>
          <p:spPr bwMode="gray">
            <a:xfrm>
              <a:off x="93535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8" name="Oval 2601"/>
            <p:cNvSpPr>
              <a:spLocks noChangeArrowheads="1"/>
            </p:cNvSpPr>
            <p:nvPr/>
          </p:nvSpPr>
          <p:spPr bwMode="gray">
            <a:xfrm>
              <a:off x="93535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49" name="Oval 2602"/>
            <p:cNvSpPr>
              <a:spLocks noChangeArrowheads="1"/>
            </p:cNvSpPr>
            <p:nvPr/>
          </p:nvSpPr>
          <p:spPr bwMode="gray">
            <a:xfrm>
              <a:off x="93535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0" name="Oval 2603"/>
            <p:cNvSpPr>
              <a:spLocks noChangeArrowheads="1"/>
            </p:cNvSpPr>
            <p:nvPr/>
          </p:nvSpPr>
          <p:spPr bwMode="gray">
            <a:xfrm>
              <a:off x="93535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1" name="Oval 2604"/>
            <p:cNvSpPr>
              <a:spLocks noChangeArrowheads="1"/>
            </p:cNvSpPr>
            <p:nvPr/>
          </p:nvSpPr>
          <p:spPr bwMode="gray">
            <a:xfrm>
              <a:off x="935355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2" name="Oval 2605"/>
            <p:cNvSpPr>
              <a:spLocks noChangeArrowheads="1"/>
            </p:cNvSpPr>
            <p:nvPr/>
          </p:nvSpPr>
          <p:spPr bwMode="gray">
            <a:xfrm>
              <a:off x="935355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3" name="Oval 2606"/>
            <p:cNvSpPr>
              <a:spLocks noChangeArrowheads="1"/>
            </p:cNvSpPr>
            <p:nvPr/>
          </p:nvSpPr>
          <p:spPr bwMode="gray">
            <a:xfrm>
              <a:off x="935355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4" name="Oval 2607"/>
            <p:cNvSpPr>
              <a:spLocks noChangeArrowheads="1"/>
            </p:cNvSpPr>
            <p:nvPr/>
          </p:nvSpPr>
          <p:spPr bwMode="gray">
            <a:xfrm>
              <a:off x="935355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5" name="Oval 2608"/>
            <p:cNvSpPr>
              <a:spLocks noChangeArrowheads="1"/>
            </p:cNvSpPr>
            <p:nvPr/>
          </p:nvSpPr>
          <p:spPr bwMode="gray">
            <a:xfrm>
              <a:off x="935355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6" name="Oval 2609"/>
            <p:cNvSpPr>
              <a:spLocks noChangeArrowheads="1"/>
            </p:cNvSpPr>
            <p:nvPr/>
          </p:nvSpPr>
          <p:spPr bwMode="gray">
            <a:xfrm>
              <a:off x="935355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7" name="Oval 2610"/>
            <p:cNvSpPr>
              <a:spLocks noChangeArrowheads="1"/>
            </p:cNvSpPr>
            <p:nvPr/>
          </p:nvSpPr>
          <p:spPr bwMode="gray">
            <a:xfrm>
              <a:off x="935355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8" name="Oval 2611"/>
            <p:cNvSpPr>
              <a:spLocks noChangeArrowheads="1"/>
            </p:cNvSpPr>
            <p:nvPr/>
          </p:nvSpPr>
          <p:spPr bwMode="gray">
            <a:xfrm>
              <a:off x="935355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59" name="Oval 2612"/>
            <p:cNvSpPr>
              <a:spLocks noChangeArrowheads="1"/>
            </p:cNvSpPr>
            <p:nvPr/>
          </p:nvSpPr>
          <p:spPr bwMode="gray">
            <a:xfrm>
              <a:off x="93535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0" name="Oval 2613"/>
            <p:cNvSpPr>
              <a:spLocks noChangeArrowheads="1"/>
            </p:cNvSpPr>
            <p:nvPr/>
          </p:nvSpPr>
          <p:spPr bwMode="gray">
            <a:xfrm>
              <a:off x="93535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1" name="Oval 2614"/>
            <p:cNvSpPr>
              <a:spLocks noChangeArrowheads="1"/>
            </p:cNvSpPr>
            <p:nvPr/>
          </p:nvSpPr>
          <p:spPr bwMode="gray">
            <a:xfrm>
              <a:off x="93535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2" name="Oval 2615"/>
            <p:cNvSpPr>
              <a:spLocks noChangeArrowheads="1"/>
            </p:cNvSpPr>
            <p:nvPr/>
          </p:nvSpPr>
          <p:spPr bwMode="gray">
            <a:xfrm>
              <a:off x="93535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3" name="Oval 2616"/>
            <p:cNvSpPr>
              <a:spLocks noChangeArrowheads="1"/>
            </p:cNvSpPr>
            <p:nvPr/>
          </p:nvSpPr>
          <p:spPr bwMode="gray">
            <a:xfrm>
              <a:off x="93535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4" name="Oval 2617"/>
            <p:cNvSpPr>
              <a:spLocks noChangeArrowheads="1"/>
            </p:cNvSpPr>
            <p:nvPr/>
          </p:nvSpPr>
          <p:spPr bwMode="gray">
            <a:xfrm>
              <a:off x="93535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5" name="Oval 2618"/>
            <p:cNvSpPr>
              <a:spLocks noChangeArrowheads="1"/>
            </p:cNvSpPr>
            <p:nvPr/>
          </p:nvSpPr>
          <p:spPr bwMode="gray">
            <a:xfrm>
              <a:off x="93535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6" name="Oval 2619"/>
            <p:cNvSpPr>
              <a:spLocks noChangeArrowheads="1"/>
            </p:cNvSpPr>
            <p:nvPr/>
          </p:nvSpPr>
          <p:spPr bwMode="gray">
            <a:xfrm>
              <a:off x="935355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7" name="Oval 2620"/>
            <p:cNvSpPr>
              <a:spLocks noChangeArrowheads="1"/>
            </p:cNvSpPr>
            <p:nvPr/>
          </p:nvSpPr>
          <p:spPr bwMode="gray">
            <a:xfrm>
              <a:off x="935355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8" name="Oval 2621"/>
            <p:cNvSpPr>
              <a:spLocks noChangeArrowheads="1"/>
            </p:cNvSpPr>
            <p:nvPr/>
          </p:nvSpPr>
          <p:spPr bwMode="gray">
            <a:xfrm>
              <a:off x="935355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69" name="Oval 2622"/>
            <p:cNvSpPr>
              <a:spLocks noChangeArrowheads="1"/>
            </p:cNvSpPr>
            <p:nvPr/>
          </p:nvSpPr>
          <p:spPr bwMode="gray">
            <a:xfrm>
              <a:off x="935355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0" name="Oval 2623"/>
            <p:cNvSpPr>
              <a:spLocks noChangeArrowheads="1"/>
            </p:cNvSpPr>
            <p:nvPr/>
          </p:nvSpPr>
          <p:spPr bwMode="gray">
            <a:xfrm>
              <a:off x="935355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1" name="Oval 2624"/>
            <p:cNvSpPr>
              <a:spLocks noChangeArrowheads="1"/>
            </p:cNvSpPr>
            <p:nvPr/>
          </p:nvSpPr>
          <p:spPr bwMode="gray">
            <a:xfrm>
              <a:off x="935355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2" name="Oval 2625"/>
            <p:cNvSpPr>
              <a:spLocks noChangeArrowheads="1"/>
            </p:cNvSpPr>
            <p:nvPr/>
          </p:nvSpPr>
          <p:spPr bwMode="gray">
            <a:xfrm>
              <a:off x="935355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3" name="Oval 2626"/>
            <p:cNvSpPr>
              <a:spLocks noChangeArrowheads="1"/>
            </p:cNvSpPr>
            <p:nvPr/>
          </p:nvSpPr>
          <p:spPr bwMode="gray">
            <a:xfrm>
              <a:off x="93535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4" name="Oval 2627"/>
            <p:cNvSpPr>
              <a:spLocks noChangeArrowheads="1"/>
            </p:cNvSpPr>
            <p:nvPr/>
          </p:nvSpPr>
          <p:spPr bwMode="gray">
            <a:xfrm>
              <a:off x="93535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5" name="Oval 2628"/>
            <p:cNvSpPr>
              <a:spLocks noChangeArrowheads="1"/>
            </p:cNvSpPr>
            <p:nvPr/>
          </p:nvSpPr>
          <p:spPr bwMode="gray">
            <a:xfrm>
              <a:off x="93535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6" name="Oval 2629"/>
            <p:cNvSpPr>
              <a:spLocks noChangeArrowheads="1"/>
            </p:cNvSpPr>
            <p:nvPr/>
          </p:nvSpPr>
          <p:spPr bwMode="gray">
            <a:xfrm>
              <a:off x="93535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7" name="Oval 2630"/>
            <p:cNvSpPr>
              <a:spLocks noChangeArrowheads="1"/>
            </p:cNvSpPr>
            <p:nvPr/>
          </p:nvSpPr>
          <p:spPr bwMode="gray">
            <a:xfrm>
              <a:off x="93535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8" name="Oval 2631"/>
            <p:cNvSpPr>
              <a:spLocks noChangeArrowheads="1"/>
            </p:cNvSpPr>
            <p:nvPr/>
          </p:nvSpPr>
          <p:spPr bwMode="gray">
            <a:xfrm>
              <a:off x="93535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79" name="Oval 2632"/>
            <p:cNvSpPr>
              <a:spLocks noChangeArrowheads="1"/>
            </p:cNvSpPr>
            <p:nvPr/>
          </p:nvSpPr>
          <p:spPr bwMode="gray">
            <a:xfrm>
              <a:off x="93535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0" name="Oval 2633"/>
            <p:cNvSpPr>
              <a:spLocks noChangeArrowheads="1"/>
            </p:cNvSpPr>
            <p:nvPr/>
          </p:nvSpPr>
          <p:spPr bwMode="gray">
            <a:xfrm>
              <a:off x="93535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1" name="Oval 2634"/>
            <p:cNvSpPr>
              <a:spLocks noChangeArrowheads="1"/>
            </p:cNvSpPr>
            <p:nvPr/>
          </p:nvSpPr>
          <p:spPr bwMode="gray">
            <a:xfrm>
              <a:off x="935355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2" name="Oval 2635"/>
            <p:cNvSpPr>
              <a:spLocks noChangeArrowheads="1"/>
            </p:cNvSpPr>
            <p:nvPr/>
          </p:nvSpPr>
          <p:spPr bwMode="gray">
            <a:xfrm>
              <a:off x="935355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3" name="Oval 2636"/>
            <p:cNvSpPr>
              <a:spLocks noChangeArrowheads="1"/>
            </p:cNvSpPr>
            <p:nvPr/>
          </p:nvSpPr>
          <p:spPr bwMode="gray">
            <a:xfrm>
              <a:off x="935355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4" name="Oval 2637"/>
            <p:cNvSpPr>
              <a:spLocks noChangeArrowheads="1"/>
            </p:cNvSpPr>
            <p:nvPr/>
          </p:nvSpPr>
          <p:spPr bwMode="gray">
            <a:xfrm>
              <a:off x="935355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5" name="Oval 2638"/>
            <p:cNvSpPr>
              <a:spLocks noChangeArrowheads="1"/>
            </p:cNvSpPr>
            <p:nvPr/>
          </p:nvSpPr>
          <p:spPr bwMode="gray">
            <a:xfrm>
              <a:off x="935355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6" name="Oval 2639"/>
            <p:cNvSpPr>
              <a:spLocks noChangeArrowheads="1"/>
            </p:cNvSpPr>
            <p:nvPr/>
          </p:nvSpPr>
          <p:spPr bwMode="gray">
            <a:xfrm>
              <a:off x="935355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7" name="Oval 2640"/>
            <p:cNvSpPr>
              <a:spLocks noChangeArrowheads="1"/>
            </p:cNvSpPr>
            <p:nvPr/>
          </p:nvSpPr>
          <p:spPr bwMode="gray">
            <a:xfrm>
              <a:off x="935355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8" name="Oval 2641"/>
            <p:cNvSpPr>
              <a:spLocks noChangeArrowheads="1"/>
            </p:cNvSpPr>
            <p:nvPr/>
          </p:nvSpPr>
          <p:spPr bwMode="gray">
            <a:xfrm>
              <a:off x="93535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89" name="Oval 2642"/>
            <p:cNvSpPr>
              <a:spLocks noChangeArrowheads="1"/>
            </p:cNvSpPr>
            <p:nvPr/>
          </p:nvSpPr>
          <p:spPr bwMode="gray">
            <a:xfrm>
              <a:off x="93535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0" name="Oval 2643"/>
            <p:cNvSpPr>
              <a:spLocks noChangeArrowheads="1"/>
            </p:cNvSpPr>
            <p:nvPr/>
          </p:nvSpPr>
          <p:spPr bwMode="gray">
            <a:xfrm>
              <a:off x="9436100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1" name="Oval 2644"/>
            <p:cNvSpPr>
              <a:spLocks noChangeArrowheads="1"/>
            </p:cNvSpPr>
            <p:nvPr/>
          </p:nvSpPr>
          <p:spPr bwMode="gray">
            <a:xfrm>
              <a:off x="9436100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2" name="Oval 2645"/>
            <p:cNvSpPr>
              <a:spLocks noChangeArrowheads="1"/>
            </p:cNvSpPr>
            <p:nvPr/>
          </p:nvSpPr>
          <p:spPr bwMode="gray">
            <a:xfrm>
              <a:off x="9436100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3" name="Oval 2646"/>
            <p:cNvSpPr>
              <a:spLocks noChangeArrowheads="1"/>
            </p:cNvSpPr>
            <p:nvPr/>
          </p:nvSpPr>
          <p:spPr bwMode="gray">
            <a:xfrm>
              <a:off x="9436100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4" name="Oval 2647"/>
            <p:cNvSpPr>
              <a:spLocks noChangeArrowheads="1"/>
            </p:cNvSpPr>
            <p:nvPr/>
          </p:nvSpPr>
          <p:spPr bwMode="gray">
            <a:xfrm>
              <a:off x="9436100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5" name="Oval 2648"/>
            <p:cNvSpPr>
              <a:spLocks noChangeArrowheads="1"/>
            </p:cNvSpPr>
            <p:nvPr/>
          </p:nvSpPr>
          <p:spPr bwMode="gray">
            <a:xfrm>
              <a:off x="94361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6" name="Oval 2649"/>
            <p:cNvSpPr>
              <a:spLocks noChangeArrowheads="1"/>
            </p:cNvSpPr>
            <p:nvPr/>
          </p:nvSpPr>
          <p:spPr bwMode="gray">
            <a:xfrm>
              <a:off x="94361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7" name="Oval 2650"/>
            <p:cNvSpPr>
              <a:spLocks noChangeArrowheads="1"/>
            </p:cNvSpPr>
            <p:nvPr/>
          </p:nvSpPr>
          <p:spPr bwMode="gray">
            <a:xfrm>
              <a:off x="94361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8" name="Oval 2651"/>
            <p:cNvSpPr>
              <a:spLocks noChangeArrowheads="1"/>
            </p:cNvSpPr>
            <p:nvPr/>
          </p:nvSpPr>
          <p:spPr bwMode="gray">
            <a:xfrm>
              <a:off x="94361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399" name="Oval 2652"/>
            <p:cNvSpPr>
              <a:spLocks noChangeArrowheads="1"/>
            </p:cNvSpPr>
            <p:nvPr/>
          </p:nvSpPr>
          <p:spPr bwMode="gray">
            <a:xfrm>
              <a:off x="94361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0" name="Oval 2653"/>
            <p:cNvSpPr>
              <a:spLocks noChangeArrowheads="1"/>
            </p:cNvSpPr>
            <p:nvPr/>
          </p:nvSpPr>
          <p:spPr bwMode="gray">
            <a:xfrm>
              <a:off x="94361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1" name="Oval 2654"/>
            <p:cNvSpPr>
              <a:spLocks noChangeArrowheads="1"/>
            </p:cNvSpPr>
            <p:nvPr/>
          </p:nvSpPr>
          <p:spPr bwMode="gray">
            <a:xfrm>
              <a:off x="94361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2" name="Oval 2655"/>
            <p:cNvSpPr>
              <a:spLocks noChangeArrowheads="1"/>
            </p:cNvSpPr>
            <p:nvPr/>
          </p:nvSpPr>
          <p:spPr bwMode="gray">
            <a:xfrm>
              <a:off x="943610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3" name="Oval 2656"/>
            <p:cNvSpPr>
              <a:spLocks noChangeArrowheads="1"/>
            </p:cNvSpPr>
            <p:nvPr/>
          </p:nvSpPr>
          <p:spPr bwMode="gray">
            <a:xfrm>
              <a:off x="943610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4" name="Oval 2657"/>
            <p:cNvSpPr>
              <a:spLocks noChangeArrowheads="1"/>
            </p:cNvSpPr>
            <p:nvPr/>
          </p:nvSpPr>
          <p:spPr bwMode="gray">
            <a:xfrm>
              <a:off x="943610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5" name="Oval 2658"/>
            <p:cNvSpPr>
              <a:spLocks noChangeArrowheads="1"/>
            </p:cNvSpPr>
            <p:nvPr/>
          </p:nvSpPr>
          <p:spPr bwMode="gray">
            <a:xfrm>
              <a:off x="943610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6" name="Oval 2659"/>
            <p:cNvSpPr>
              <a:spLocks noChangeArrowheads="1"/>
            </p:cNvSpPr>
            <p:nvPr/>
          </p:nvSpPr>
          <p:spPr bwMode="gray">
            <a:xfrm>
              <a:off x="943610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7" name="Oval 2660"/>
            <p:cNvSpPr>
              <a:spLocks noChangeArrowheads="1"/>
            </p:cNvSpPr>
            <p:nvPr/>
          </p:nvSpPr>
          <p:spPr bwMode="gray">
            <a:xfrm>
              <a:off x="943610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8" name="Oval 2661"/>
            <p:cNvSpPr>
              <a:spLocks noChangeArrowheads="1"/>
            </p:cNvSpPr>
            <p:nvPr/>
          </p:nvSpPr>
          <p:spPr bwMode="gray">
            <a:xfrm>
              <a:off x="943610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09" name="Oval 2662"/>
            <p:cNvSpPr>
              <a:spLocks noChangeArrowheads="1"/>
            </p:cNvSpPr>
            <p:nvPr/>
          </p:nvSpPr>
          <p:spPr bwMode="gray">
            <a:xfrm>
              <a:off x="943610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0" name="Oval 2663"/>
            <p:cNvSpPr>
              <a:spLocks noChangeArrowheads="1"/>
            </p:cNvSpPr>
            <p:nvPr/>
          </p:nvSpPr>
          <p:spPr bwMode="gray">
            <a:xfrm>
              <a:off x="94361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1" name="Oval 2664"/>
            <p:cNvSpPr>
              <a:spLocks noChangeArrowheads="1"/>
            </p:cNvSpPr>
            <p:nvPr/>
          </p:nvSpPr>
          <p:spPr bwMode="gray">
            <a:xfrm>
              <a:off x="94361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2" name="Oval 2665"/>
            <p:cNvSpPr>
              <a:spLocks noChangeArrowheads="1"/>
            </p:cNvSpPr>
            <p:nvPr/>
          </p:nvSpPr>
          <p:spPr bwMode="gray">
            <a:xfrm>
              <a:off x="94361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3" name="Oval 2666"/>
            <p:cNvSpPr>
              <a:spLocks noChangeArrowheads="1"/>
            </p:cNvSpPr>
            <p:nvPr/>
          </p:nvSpPr>
          <p:spPr bwMode="gray">
            <a:xfrm>
              <a:off x="94361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4" name="Oval 2667"/>
            <p:cNvSpPr>
              <a:spLocks noChangeArrowheads="1"/>
            </p:cNvSpPr>
            <p:nvPr/>
          </p:nvSpPr>
          <p:spPr bwMode="gray">
            <a:xfrm>
              <a:off x="94361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5" name="Oval 2668"/>
            <p:cNvSpPr>
              <a:spLocks noChangeArrowheads="1"/>
            </p:cNvSpPr>
            <p:nvPr/>
          </p:nvSpPr>
          <p:spPr bwMode="gray">
            <a:xfrm>
              <a:off x="94361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6" name="Oval 2669"/>
            <p:cNvSpPr>
              <a:spLocks noChangeArrowheads="1"/>
            </p:cNvSpPr>
            <p:nvPr/>
          </p:nvSpPr>
          <p:spPr bwMode="gray">
            <a:xfrm>
              <a:off x="94361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7" name="Oval 2670"/>
            <p:cNvSpPr>
              <a:spLocks noChangeArrowheads="1"/>
            </p:cNvSpPr>
            <p:nvPr/>
          </p:nvSpPr>
          <p:spPr bwMode="gray">
            <a:xfrm>
              <a:off x="943610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8" name="Oval 2671"/>
            <p:cNvSpPr>
              <a:spLocks noChangeArrowheads="1"/>
            </p:cNvSpPr>
            <p:nvPr/>
          </p:nvSpPr>
          <p:spPr bwMode="gray">
            <a:xfrm>
              <a:off x="943610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19" name="Oval 2672"/>
            <p:cNvSpPr>
              <a:spLocks noChangeArrowheads="1"/>
            </p:cNvSpPr>
            <p:nvPr/>
          </p:nvSpPr>
          <p:spPr bwMode="gray">
            <a:xfrm>
              <a:off x="943610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0" name="Oval 2673"/>
            <p:cNvSpPr>
              <a:spLocks noChangeArrowheads="1"/>
            </p:cNvSpPr>
            <p:nvPr/>
          </p:nvSpPr>
          <p:spPr bwMode="gray">
            <a:xfrm>
              <a:off x="943610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1" name="Oval 2674"/>
            <p:cNvSpPr>
              <a:spLocks noChangeArrowheads="1"/>
            </p:cNvSpPr>
            <p:nvPr/>
          </p:nvSpPr>
          <p:spPr bwMode="gray">
            <a:xfrm>
              <a:off x="943610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2" name="Oval 2675"/>
            <p:cNvSpPr>
              <a:spLocks noChangeArrowheads="1"/>
            </p:cNvSpPr>
            <p:nvPr/>
          </p:nvSpPr>
          <p:spPr bwMode="gray">
            <a:xfrm>
              <a:off x="943610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3" name="Oval 2676"/>
            <p:cNvSpPr>
              <a:spLocks noChangeArrowheads="1"/>
            </p:cNvSpPr>
            <p:nvPr/>
          </p:nvSpPr>
          <p:spPr bwMode="gray">
            <a:xfrm>
              <a:off x="943610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4" name="Oval 2677"/>
            <p:cNvSpPr>
              <a:spLocks noChangeArrowheads="1"/>
            </p:cNvSpPr>
            <p:nvPr/>
          </p:nvSpPr>
          <p:spPr bwMode="gray">
            <a:xfrm>
              <a:off x="94361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5" name="Oval 2678"/>
            <p:cNvSpPr>
              <a:spLocks noChangeArrowheads="1"/>
            </p:cNvSpPr>
            <p:nvPr/>
          </p:nvSpPr>
          <p:spPr bwMode="gray">
            <a:xfrm>
              <a:off x="94361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6" name="Oval 2679"/>
            <p:cNvSpPr>
              <a:spLocks noChangeArrowheads="1"/>
            </p:cNvSpPr>
            <p:nvPr/>
          </p:nvSpPr>
          <p:spPr bwMode="gray">
            <a:xfrm>
              <a:off x="94361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7" name="Oval 2680"/>
            <p:cNvSpPr>
              <a:spLocks noChangeArrowheads="1"/>
            </p:cNvSpPr>
            <p:nvPr/>
          </p:nvSpPr>
          <p:spPr bwMode="gray">
            <a:xfrm>
              <a:off x="94361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8" name="Oval 2681"/>
            <p:cNvSpPr>
              <a:spLocks noChangeArrowheads="1"/>
            </p:cNvSpPr>
            <p:nvPr/>
          </p:nvSpPr>
          <p:spPr bwMode="gray">
            <a:xfrm>
              <a:off x="94361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29" name="Oval 2682"/>
            <p:cNvSpPr>
              <a:spLocks noChangeArrowheads="1"/>
            </p:cNvSpPr>
            <p:nvPr/>
          </p:nvSpPr>
          <p:spPr bwMode="gray">
            <a:xfrm>
              <a:off x="94361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0" name="Oval 2683"/>
            <p:cNvSpPr>
              <a:spLocks noChangeArrowheads="1"/>
            </p:cNvSpPr>
            <p:nvPr/>
          </p:nvSpPr>
          <p:spPr bwMode="gray">
            <a:xfrm>
              <a:off x="94361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1" name="Oval 2684"/>
            <p:cNvSpPr>
              <a:spLocks noChangeArrowheads="1"/>
            </p:cNvSpPr>
            <p:nvPr/>
          </p:nvSpPr>
          <p:spPr bwMode="gray">
            <a:xfrm>
              <a:off x="94361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2" name="Oval 2685"/>
            <p:cNvSpPr>
              <a:spLocks noChangeArrowheads="1"/>
            </p:cNvSpPr>
            <p:nvPr/>
          </p:nvSpPr>
          <p:spPr bwMode="gray">
            <a:xfrm>
              <a:off x="943610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3" name="Oval 2686"/>
            <p:cNvSpPr>
              <a:spLocks noChangeArrowheads="1"/>
            </p:cNvSpPr>
            <p:nvPr/>
          </p:nvSpPr>
          <p:spPr bwMode="gray">
            <a:xfrm>
              <a:off x="943610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4" name="Oval 2687"/>
            <p:cNvSpPr>
              <a:spLocks noChangeArrowheads="1"/>
            </p:cNvSpPr>
            <p:nvPr/>
          </p:nvSpPr>
          <p:spPr bwMode="gray">
            <a:xfrm>
              <a:off x="943610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5" name="Oval 2688"/>
            <p:cNvSpPr>
              <a:spLocks noChangeArrowheads="1"/>
            </p:cNvSpPr>
            <p:nvPr/>
          </p:nvSpPr>
          <p:spPr bwMode="gray">
            <a:xfrm>
              <a:off x="943610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6" name="Oval 2689"/>
            <p:cNvSpPr>
              <a:spLocks noChangeArrowheads="1"/>
            </p:cNvSpPr>
            <p:nvPr/>
          </p:nvSpPr>
          <p:spPr bwMode="gray">
            <a:xfrm>
              <a:off x="943610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7" name="Oval 2690"/>
            <p:cNvSpPr>
              <a:spLocks noChangeArrowheads="1"/>
            </p:cNvSpPr>
            <p:nvPr/>
          </p:nvSpPr>
          <p:spPr bwMode="gray">
            <a:xfrm>
              <a:off x="943610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8" name="Oval 2691"/>
            <p:cNvSpPr>
              <a:spLocks noChangeArrowheads="1"/>
            </p:cNvSpPr>
            <p:nvPr/>
          </p:nvSpPr>
          <p:spPr bwMode="gray">
            <a:xfrm>
              <a:off x="943610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39" name="Oval 2692"/>
            <p:cNvSpPr>
              <a:spLocks noChangeArrowheads="1"/>
            </p:cNvSpPr>
            <p:nvPr/>
          </p:nvSpPr>
          <p:spPr bwMode="gray">
            <a:xfrm>
              <a:off x="94361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0" name="Oval 2693"/>
            <p:cNvSpPr>
              <a:spLocks noChangeArrowheads="1"/>
            </p:cNvSpPr>
            <p:nvPr/>
          </p:nvSpPr>
          <p:spPr bwMode="gray">
            <a:xfrm>
              <a:off x="94361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1" name="Oval 2694"/>
            <p:cNvSpPr>
              <a:spLocks noChangeArrowheads="1"/>
            </p:cNvSpPr>
            <p:nvPr/>
          </p:nvSpPr>
          <p:spPr bwMode="gray">
            <a:xfrm>
              <a:off x="9518650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2" name="Oval 2695"/>
            <p:cNvSpPr>
              <a:spLocks noChangeArrowheads="1"/>
            </p:cNvSpPr>
            <p:nvPr/>
          </p:nvSpPr>
          <p:spPr bwMode="gray">
            <a:xfrm>
              <a:off x="9518650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3" name="Oval 2696"/>
            <p:cNvSpPr>
              <a:spLocks noChangeArrowheads="1"/>
            </p:cNvSpPr>
            <p:nvPr/>
          </p:nvSpPr>
          <p:spPr bwMode="gray">
            <a:xfrm>
              <a:off x="9518650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4" name="Oval 2697"/>
            <p:cNvSpPr>
              <a:spLocks noChangeArrowheads="1"/>
            </p:cNvSpPr>
            <p:nvPr/>
          </p:nvSpPr>
          <p:spPr bwMode="gray">
            <a:xfrm>
              <a:off x="9518650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5" name="Oval 2698"/>
            <p:cNvSpPr>
              <a:spLocks noChangeArrowheads="1"/>
            </p:cNvSpPr>
            <p:nvPr/>
          </p:nvSpPr>
          <p:spPr bwMode="gray">
            <a:xfrm>
              <a:off x="9518650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6" name="Oval 2699"/>
            <p:cNvSpPr>
              <a:spLocks noChangeArrowheads="1"/>
            </p:cNvSpPr>
            <p:nvPr/>
          </p:nvSpPr>
          <p:spPr bwMode="gray">
            <a:xfrm>
              <a:off x="95186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7" name="Oval 2700"/>
            <p:cNvSpPr>
              <a:spLocks noChangeArrowheads="1"/>
            </p:cNvSpPr>
            <p:nvPr/>
          </p:nvSpPr>
          <p:spPr bwMode="gray">
            <a:xfrm>
              <a:off x="95186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8" name="Oval 2701"/>
            <p:cNvSpPr>
              <a:spLocks noChangeArrowheads="1"/>
            </p:cNvSpPr>
            <p:nvPr/>
          </p:nvSpPr>
          <p:spPr bwMode="gray">
            <a:xfrm>
              <a:off x="95186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49" name="Oval 2702"/>
            <p:cNvSpPr>
              <a:spLocks noChangeArrowheads="1"/>
            </p:cNvSpPr>
            <p:nvPr/>
          </p:nvSpPr>
          <p:spPr bwMode="gray">
            <a:xfrm>
              <a:off x="95186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0" name="Oval 2703"/>
            <p:cNvSpPr>
              <a:spLocks noChangeArrowheads="1"/>
            </p:cNvSpPr>
            <p:nvPr/>
          </p:nvSpPr>
          <p:spPr bwMode="gray">
            <a:xfrm>
              <a:off x="95186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1" name="Oval 2704"/>
            <p:cNvSpPr>
              <a:spLocks noChangeArrowheads="1"/>
            </p:cNvSpPr>
            <p:nvPr/>
          </p:nvSpPr>
          <p:spPr bwMode="gray">
            <a:xfrm>
              <a:off x="95186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2" name="Oval 2705"/>
            <p:cNvSpPr>
              <a:spLocks noChangeArrowheads="1"/>
            </p:cNvSpPr>
            <p:nvPr/>
          </p:nvSpPr>
          <p:spPr bwMode="gray">
            <a:xfrm>
              <a:off x="95186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3" name="Oval 2706"/>
            <p:cNvSpPr>
              <a:spLocks noChangeArrowheads="1"/>
            </p:cNvSpPr>
            <p:nvPr/>
          </p:nvSpPr>
          <p:spPr bwMode="gray">
            <a:xfrm>
              <a:off x="95186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4" name="Oval 2707"/>
            <p:cNvSpPr>
              <a:spLocks noChangeArrowheads="1"/>
            </p:cNvSpPr>
            <p:nvPr/>
          </p:nvSpPr>
          <p:spPr bwMode="gray">
            <a:xfrm>
              <a:off x="951865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5" name="Oval 2708"/>
            <p:cNvSpPr>
              <a:spLocks noChangeArrowheads="1"/>
            </p:cNvSpPr>
            <p:nvPr/>
          </p:nvSpPr>
          <p:spPr bwMode="gray">
            <a:xfrm>
              <a:off x="951865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6" name="Oval 2709"/>
            <p:cNvSpPr>
              <a:spLocks noChangeArrowheads="1"/>
            </p:cNvSpPr>
            <p:nvPr/>
          </p:nvSpPr>
          <p:spPr bwMode="gray">
            <a:xfrm>
              <a:off x="951865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7" name="Oval 2710"/>
            <p:cNvSpPr>
              <a:spLocks noChangeArrowheads="1"/>
            </p:cNvSpPr>
            <p:nvPr/>
          </p:nvSpPr>
          <p:spPr bwMode="gray">
            <a:xfrm>
              <a:off x="951865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8" name="Oval 2711"/>
            <p:cNvSpPr>
              <a:spLocks noChangeArrowheads="1"/>
            </p:cNvSpPr>
            <p:nvPr/>
          </p:nvSpPr>
          <p:spPr bwMode="gray">
            <a:xfrm>
              <a:off x="951865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59" name="Oval 2712"/>
            <p:cNvSpPr>
              <a:spLocks noChangeArrowheads="1"/>
            </p:cNvSpPr>
            <p:nvPr/>
          </p:nvSpPr>
          <p:spPr bwMode="gray">
            <a:xfrm>
              <a:off x="951865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0" name="Oval 2713"/>
            <p:cNvSpPr>
              <a:spLocks noChangeArrowheads="1"/>
            </p:cNvSpPr>
            <p:nvPr/>
          </p:nvSpPr>
          <p:spPr bwMode="gray">
            <a:xfrm>
              <a:off x="951865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1" name="Oval 2714"/>
            <p:cNvSpPr>
              <a:spLocks noChangeArrowheads="1"/>
            </p:cNvSpPr>
            <p:nvPr/>
          </p:nvSpPr>
          <p:spPr bwMode="gray">
            <a:xfrm>
              <a:off x="951865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2" name="Oval 2715"/>
            <p:cNvSpPr>
              <a:spLocks noChangeArrowheads="1"/>
            </p:cNvSpPr>
            <p:nvPr/>
          </p:nvSpPr>
          <p:spPr bwMode="gray">
            <a:xfrm>
              <a:off x="95186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3" name="Oval 2716"/>
            <p:cNvSpPr>
              <a:spLocks noChangeArrowheads="1"/>
            </p:cNvSpPr>
            <p:nvPr/>
          </p:nvSpPr>
          <p:spPr bwMode="gray">
            <a:xfrm>
              <a:off x="95186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4" name="Oval 2717"/>
            <p:cNvSpPr>
              <a:spLocks noChangeArrowheads="1"/>
            </p:cNvSpPr>
            <p:nvPr/>
          </p:nvSpPr>
          <p:spPr bwMode="gray">
            <a:xfrm>
              <a:off x="95186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5" name="Oval 2718"/>
            <p:cNvSpPr>
              <a:spLocks noChangeArrowheads="1"/>
            </p:cNvSpPr>
            <p:nvPr/>
          </p:nvSpPr>
          <p:spPr bwMode="gray">
            <a:xfrm>
              <a:off x="95186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6" name="Oval 2720"/>
            <p:cNvSpPr>
              <a:spLocks noChangeArrowheads="1"/>
            </p:cNvSpPr>
            <p:nvPr/>
          </p:nvSpPr>
          <p:spPr bwMode="gray">
            <a:xfrm>
              <a:off x="95186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7" name="Oval 2721"/>
            <p:cNvSpPr>
              <a:spLocks noChangeArrowheads="1"/>
            </p:cNvSpPr>
            <p:nvPr/>
          </p:nvSpPr>
          <p:spPr bwMode="gray">
            <a:xfrm>
              <a:off x="95186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8" name="Oval 2722"/>
            <p:cNvSpPr>
              <a:spLocks noChangeArrowheads="1"/>
            </p:cNvSpPr>
            <p:nvPr/>
          </p:nvSpPr>
          <p:spPr bwMode="gray">
            <a:xfrm>
              <a:off x="95186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69" name="Oval 2723"/>
            <p:cNvSpPr>
              <a:spLocks noChangeArrowheads="1"/>
            </p:cNvSpPr>
            <p:nvPr/>
          </p:nvSpPr>
          <p:spPr bwMode="gray">
            <a:xfrm>
              <a:off x="951865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0" name="Oval 2724"/>
            <p:cNvSpPr>
              <a:spLocks noChangeArrowheads="1"/>
            </p:cNvSpPr>
            <p:nvPr/>
          </p:nvSpPr>
          <p:spPr bwMode="gray">
            <a:xfrm>
              <a:off x="951865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1" name="Oval 2725"/>
            <p:cNvSpPr>
              <a:spLocks noChangeArrowheads="1"/>
            </p:cNvSpPr>
            <p:nvPr/>
          </p:nvSpPr>
          <p:spPr bwMode="gray">
            <a:xfrm>
              <a:off x="951865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2" name="Oval 2726"/>
            <p:cNvSpPr>
              <a:spLocks noChangeArrowheads="1"/>
            </p:cNvSpPr>
            <p:nvPr/>
          </p:nvSpPr>
          <p:spPr bwMode="gray">
            <a:xfrm>
              <a:off x="951865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3" name="Oval 2727"/>
            <p:cNvSpPr>
              <a:spLocks noChangeArrowheads="1"/>
            </p:cNvSpPr>
            <p:nvPr/>
          </p:nvSpPr>
          <p:spPr bwMode="gray">
            <a:xfrm>
              <a:off x="951865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4" name="Oval 2728"/>
            <p:cNvSpPr>
              <a:spLocks noChangeArrowheads="1"/>
            </p:cNvSpPr>
            <p:nvPr/>
          </p:nvSpPr>
          <p:spPr bwMode="gray">
            <a:xfrm>
              <a:off x="951865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5" name="Oval 2729"/>
            <p:cNvSpPr>
              <a:spLocks noChangeArrowheads="1"/>
            </p:cNvSpPr>
            <p:nvPr/>
          </p:nvSpPr>
          <p:spPr bwMode="gray">
            <a:xfrm>
              <a:off x="951865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6" name="Oval 2730"/>
            <p:cNvSpPr>
              <a:spLocks noChangeArrowheads="1"/>
            </p:cNvSpPr>
            <p:nvPr/>
          </p:nvSpPr>
          <p:spPr bwMode="gray">
            <a:xfrm>
              <a:off x="95186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7" name="Oval 2731"/>
            <p:cNvSpPr>
              <a:spLocks noChangeArrowheads="1"/>
            </p:cNvSpPr>
            <p:nvPr/>
          </p:nvSpPr>
          <p:spPr bwMode="gray">
            <a:xfrm>
              <a:off x="95186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8" name="Oval 2732"/>
            <p:cNvSpPr>
              <a:spLocks noChangeArrowheads="1"/>
            </p:cNvSpPr>
            <p:nvPr/>
          </p:nvSpPr>
          <p:spPr bwMode="gray">
            <a:xfrm>
              <a:off x="95186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79" name="Oval 2733"/>
            <p:cNvSpPr>
              <a:spLocks noChangeArrowheads="1"/>
            </p:cNvSpPr>
            <p:nvPr/>
          </p:nvSpPr>
          <p:spPr bwMode="gray">
            <a:xfrm>
              <a:off x="95186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0" name="Oval 2734"/>
            <p:cNvSpPr>
              <a:spLocks noChangeArrowheads="1"/>
            </p:cNvSpPr>
            <p:nvPr/>
          </p:nvSpPr>
          <p:spPr bwMode="gray">
            <a:xfrm>
              <a:off x="95186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1" name="Oval 2735"/>
            <p:cNvSpPr>
              <a:spLocks noChangeArrowheads="1"/>
            </p:cNvSpPr>
            <p:nvPr/>
          </p:nvSpPr>
          <p:spPr bwMode="gray">
            <a:xfrm>
              <a:off x="95186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2" name="Oval 2736"/>
            <p:cNvSpPr>
              <a:spLocks noChangeArrowheads="1"/>
            </p:cNvSpPr>
            <p:nvPr/>
          </p:nvSpPr>
          <p:spPr bwMode="gray">
            <a:xfrm>
              <a:off x="95186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3" name="Oval 2737"/>
            <p:cNvSpPr>
              <a:spLocks noChangeArrowheads="1"/>
            </p:cNvSpPr>
            <p:nvPr/>
          </p:nvSpPr>
          <p:spPr bwMode="gray">
            <a:xfrm>
              <a:off x="95186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4" name="Oval 2738"/>
            <p:cNvSpPr>
              <a:spLocks noChangeArrowheads="1"/>
            </p:cNvSpPr>
            <p:nvPr/>
          </p:nvSpPr>
          <p:spPr bwMode="gray">
            <a:xfrm>
              <a:off x="951865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5" name="Oval 2739"/>
            <p:cNvSpPr>
              <a:spLocks noChangeArrowheads="1"/>
            </p:cNvSpPr>
            <p:nvPr/>
          </p:nvSpPr>
          <p:spPr bwMode="gray">
            <a:xfrm>
              <a:off x="951865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6" name="Oval 2740"/>
            <p:cNvSpPr>
              <a:spLocks noChangeArrowheads="1"/>
            </p:cNvSpPr>
            <p:nvPr/>
          </p:nvSpPr>
          <p:spPr bwMode="gray">
            <a:xfrm>
              <a:off x="951865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7" name="Oval 2741"/>
            <p:cNvSpPr>
              <a:spLocks noChangeArrowheads="1"/>
            </p:cNvSpPr>
            <p:nvPr/>
          </p:nvSpPr>
          <p:spPr bwMode="gray">
            <a:xfrm>
              <a:off x="951865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8" name="Oval 2742"/>
            <p:cNvSpPr>
              <a:spLocks noChangeArrowheads="1"/>
            </p:cNvSpPr>
            <p:nvPr/>
          </p:nvSpPr>
          <p:spPr bwMode="gray">
            <a:xfrm>
              <a:off x="951865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89" name="Oval 2743"/>
            <p:cNvSpPr>
              <a:spLocks noChangeArrowheads="1"/>
            </p:cNvSpPr>
            <p:nvPr/>
          </p:nvSpPr>
          <p:spPr bwMode="gray">
            <a:xfrm>
              <a:off x="951865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0" name="Oval 2744"/>
            <p:cNvSpPr>
              <a:spLocks noChangeArrowheads="1"/>
            </p:cNvSpPr>
            <p:nvPr/>
          </p:nvSpPr>
          <p:spPr bwMode="gray">
            <a:xfrm>
              <a:off x="951865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1" name="Oval 2745"/>
            <p:cNvSpPr>
              <a:spLocks noChangeArrowheads="1"/>
            </p:cNvSpPr>
            <p:nvPr/>
          </p:nvSpPr>
          <p:spPr bwMode="gray">
            <a:xfrm>
              <a:off x="95186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2" name="Oval 2746"/>
            <p:cNvSpPr>
              <a:spLocks noChangeArrowheads="1"/>
            </p:cNvSpPr>
            <p:nvPr/>
          </p:nvSpPr>
          <p:spPr bwMode="gray">
            <a:xfrm>
              <a:off x="95186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3" name="Oval 2747"/>
            <p:cNvSpPr>
              <a:spLocks noChangeArrowheads="1"/>
            </p:cNvSpPr>
            <p:nvPr/>
          </p:nvSpPr>
          <p:spPr bwMode="gray">
            <a:xfrm>
              <a:off x="960437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4" name="Oval 2748"/>
            <p:cNvSpPr>
              <a:spLocks noChangeArrowheads="1"/>
            </p:cNvSpPr>
            <p:nvPr/>
          </p:nvSpPr>
          <p:spPr bwMode="gray">
            <a:xfrm>
              <a:off x="960437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5" name="Oval 2749"/>
            <p:cNvSpPr>
              <a:spLocks noChangeArrowheads="1"/>
            </p:cNvSpPr>
            <p:nvPr/>
          </p:nvSpPr>
          <p:spPr bwMode="gray">
            <a:xfrm>
              <a:off x="960437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6" name="Oval 2750"/>
            <p:cNvSpPr>
              <a:spLocks noChangeArrowheads="1"/>
            </p:cNvSpPr>
            <p:nvPr/>
          </p:nvSpPr>
          <p:spPr bwMode="gray">
            <a:xfrm>
              <a:off x="960437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7" name="Oval 2751"/>
            <p:cNvSpPr>
              <a:spLocks noChangeArrowheads="1"/>
            </p:cNvSpPr>
            <p:nvPr/>
          </p:nvSpPr>
          <p:spPr bwMode="gray">
            <a:xfrm>
              <a:off x="960437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8" name="Oval 2752"/>
            <p:cNvSpPr>
              <a:spLocks noChangeArrowheads="1"/>
            </p:cNvSpPr>
            <p:nvPr/>
          </p:nvSpPr>
          <p:spPr bwMode="gray">
            <a:xfrm>
              <a:off x="96043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499" name="Oval 2753"/>
            <p:cNvSpPr>
              <a:spLocks noChangeArrowheads="1"/>
            </p:cNvSpPr>
            <p:nvPr/>
          </p:nvSpPr>
          <p:spPr bwMode="gray">
            <a:xfrm>
              <a:off x="960437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0" name="Oval 2754"/>
            <p:cNvSpPr>
              <a:spLocks noChangeArrowheads="1"/>
            </p:cNvSpPr>
            <p:nvPr/>
          </p:nvSpPr>
          <p:spPr bwMode="gray">
            <a:xfrm>
              <a:off x="96043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1" name="Oval 2755"/>
            <p:cNvSpPr>
              <a:spLocks noChangeArrowheads="1"/>
            </p:cNvSpPr>
            <p:nvPr/>
          </p:nvSpPr>
          <p:spPr bwMode="gray">
            <a:xfrm>
              <a:off x="96043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2" name="Oval 2756"/>
            <p:cNvSpPr>
              <a:spLocks noChangeArrowheads="1"/>
            </p:cNvSpPr>
            <p:nvPr/>
          </p:nvSpPr>
          <p:spPr bwMode="gray">
            <a:xfrm>
              <a:off x="96043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3" name="Oval 2757"/>
            <p:cNvSpPr>
              <a:spLocks noChangeArrowheads="1"/>
            </p:cNvSpPr>
            <p:nvPr/>
          </p:nvSpPr>
          <p:spPr bwMode="gray">
            <a:xfrm>
              <a:off x="96043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4" name="Oval 2758"/>
            <p:cNvSpPr>
              <a:spLocks noChangeArrowheads="1"/>
            </p:cNvSpPr>
            <p:nvPr/>
          </p:nvSpPr>
          <p:spPr bwMode="gray">
            <a:xfrm>
              <a:off x="96043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5" name="Oval 2759"/>
            <p:cNvSpPr>
              <a:spLocks noChangeArrowheads="1"/>
            </p:cNvSpPr>
            <p:nvPr/>
          </p:nvSpPr>
          <p:spPr bwMode="gray">
            <a:xfrm>
              <a:off x="96043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6" name="Oval 2760"/>
            <p:cNvSpPr>
              <a:spLocks noChangeArrowheads="1"/>
            </p:cNvSpPr>
            <p:nvPr/>
          </p:nvSpPr>
          <p:spPr bwMode="gray">
            <a:xfrm>
              <a:off x="960437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7" name="Oval 2761"/>
            <p:cNvSpPr>
              <a:spLocks noChangeArrowheads="1"/>
            </p:cNvSpPr>
            <p:nvPr/>
          </p:nvSpPr>
          <p:spPr bwMode="gray">
            <a:xfrm>
              <a:off x="960437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8" name="Oval 2762"/>
            <p:cNvSpPr>
              <a:spLocks noChangeArrowheads="1"/>
            </p:cNvSpPr>
            <p:nvPr/>
          </p:nvSpPr>
          <p:spPr bwMode="gray">
            <a:xfrm>
              <a:off x="960437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09" name="Oval 2763"/>
            <p:cNvSpPr>
              <a:spLocks noChangeArrowheads="1"/>
            </p:cNvSpPr>
            <p:nvPr/>
          </p:nvSpPr>
          <p:spPr bwMode="gray">
            <a:xfrm>
              <a:off x="96043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0" name="Oval 2764"/>
            <p:cNvSpPr>
              <a:spLocks noChangeArrowheads="1"/>
            </p:cNvSpPr>
            <p:nvPr/>
          </p:nvSpPr>
          <p:spPr bwMode="gray">
            <a:xfrm>
              <a:off x="96043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1" name="Oval 2765"/>
            <p:cNvSpPr>
              <a:spLocks noChangeArrowheads="1"/>
            </p:cNvSpPr>
            <p:nvPr/>
          </p:nvSpPr>
          <p:spPr bwMode="gray">
            <a:xfrm>
              <a:off x="960437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2" name="Oval 2766"/>
            <p:cNvSpPr>
              <a:spLocks noChangeArrowheads="1"/>
            </p:cNvSpPr>
            <p:nvPr/>
          </p:nvSpPr>
          <p:spPr bwMode="gray">
            <a:xfrm>
              <a:off x="960437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3" name="Oval 2767"/>
            <p:cNvSpPr>
              <a:spLocks noChangeArrowheads="1"/>
            </p:cNvSpPr>
            <p:nvPr/>
          </p:nvSpPr>
          <p:spPr bwMode="gray">
            <a:xfrm>
              <a:off x="96043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4" name="Oval 2768"/>
            <p:cNvSpPr>
              <a:spLocks noChangeArrowheads="1"/>
            </p:cNvSpPr>
            <p:nvPr/>
          </p:nvSpPr>
          <p:spPr bwMode="gray">
            <a:xfrm>
              <a:off x="96043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5" name="Oval 2769"/>
            <p:cNvSpPr>
              <a:spLocks noChangeArrowheads="1"/>
            </p:cNvSpPr>
            <p:nvPr/>
          </p:nvSpPr>
          <p:spPr bwMode="gray">
            <a:xfrm>
              <a:off x="96043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6" name="Oval 2770"/>
            <p:cNvSpPr>
              <a:spLocks noChangeArrowheads="1"/>
            </p:cNvSpPr>
            <p:nvPr/>
          </p:nvSpPr>
          <p:spPr bwMode="gray">
            <a:xfrm>
              <a:off x="96043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7" name="Oval 2771"/>
            <p:cNvSpPr>
              <a:spLocks noChangeArrowheads="1"/>
            </p:cNvSpPr>
            <p:nvPr/>
          </p:nvSpPr>
          <p:spPr bwMode="gray">
            <a:xfrm>
              <a:off x="96043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8" name="Oval 2772"/>
            <p:cNvSpPr>
              <a:spLocks noChangeArrowheads="1"/>
            </p:cNvSpPr>
            <p:nvPr/>
          </p:nvSpPr>
          <p:spPr bwMode="gray">
            <a:xfrm>
              <a:off x="96043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19" name="Oval 2773"/>
            <p:cNvSpPr>
              <a:spLocks noChangeArrowheads="1"/>
            </p:cNvSpPr>
            <p:nvPr/>
          </p:nvSpPr>
          <p:spPr bwMode="gray">
            <a:xfrm>
              <a:off x="96043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0" name="Oval 2774"/>
            <p:cNvSpPr>
              <a:spLocks noChangeArrowheads="1"/>
            </p:cNvSpPr>
            <p:nvPr/>
          </p:nvSpPr>
          <p:spPr bwMode="gray">
            <a:xfrm>
              <a:off x="96043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1" name="Oval 2775"/>
            <p:cNvSpPr>
              <a:spLocks noChangeArrowheads="1"/>
            </p:cNvSpPr>
            <p:nvPr/>
          </p:nvSpPr>
          <p:spPr bwMode="gray">
            <a:xfrm>
              <a:off x="96043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2" name="Oval 2776"/>
            <p:cNvSpPr>
              <a:spLocks noChangeArrowheads="1"/>
            </p:cNvSpPr>
            <p:nvPr/>
          </p:nvSpPr>
          <p:spPr bwMode="gray">
            <a:xfrm>
              <a:off x="96043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3" name="Oval 2777"/>
            <p:cNvSpPr>
              <a:spLocks noChangeArrowheads="1"/>
            </p:cNvSpPr>
            <p:nvPr/>
          </p:nvSpPr>
          <p:spPr bwMode="gray">
            <a:xfrm>
              <a:off x="96043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4" name="Oval 2778"/>
            <p:cNvSpPr>
              <a:spLocks noChangeArrowheads="1"/>
            </p:cNvSpPr>
            <p:nvPr/>
          </p:nvSpPr>
          <p:spPr bwMode="gray">
            <a:xfrm>
              <a:off x="96043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5" name="Oval 2779"/>
            <p:cNvSpPr>
              <a:spLocks noChangeArrowheads="1"/>
            </p:cNvSpPr>
            <p:nvPr/>
          </p:nvSpPr>
          <p:spPr bwMode="gray">
            <a:xfrm>
              <a:off x="96043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6" name="Oval 2780"/>
            <p:cNvSpPr>
              <a:spLocks noChangeArrowheads="1"/>
            </p:cNvSpPr>
            <p:nvPr/>
          </p:nvSpPr>
          <p:spPr bwMode="gray">
            <a:xfrm>
              <a:off x="960437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7" name="Oval 2781"/>
            <p:cNvSpPr>
              <a:spLocks noChangeArrowheads="1"/>
            </p:cNvSpPr>
            <p:nvPr/>
          </p:nvSpPr>
          <p:spPr bwMode="gray">
            <a:xfrm>
              <a:off x="96043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8" name="Oval 2782"/>
            <p:cNvSpPr>
              <a:spLocks noChangeArrowheads="1"/>
            </p:cNvSpPr>
            <p:nvPr/>
          </p:nvSpPr>
          <p:spPr bwMode="gray">
            <a:xfrm>
              <a:off x="96043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29" name="Oval 2783"/>
            <p:cNvSpPr>
              <a:spLocks noChangeArrowheads="1"/>
            </p:cNvSpPr>
            <p:nvPr/>
          </p:nvSpPr>
          <p:spPr bwMode="gray">
            <a:xfrm>
              <a:off x="96043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0" name="Oval 2784"/>
            <p:cNvSpPr>
              <a:spLocks noChangeArrowheads="1"/>
            </p:cNvSpPr>
            <p:nvPr/>
          </p:nvSpPr>
          <p:spPr bwMode="gray">
            <a:xfrm>
              <a:off x="96043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1" name="Oval 2785"/>
            <p:cNvSpPr>
              <a:spLocks noChangeArrowheads="1"/>
            </p:cNvSpPr>
            <p:nvPr/>
          </p:nvSpPr>
          <p:spPr bwMode="gray">
            <a:xfrm>
              <a:off x="96043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2" name="Oval 2786"/>
            <p:cNvSpPr>
              <a:spLocks noChangeArrowheads="1"/>
            </p:cNvSpPr>
            <p:nvPr/>
          </p:nvSpPr>
          <p:spPr bwMode="gray">
            <a:xfrm>
              <a:off x="96043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3" name="Oval 2787"/>
            <p:cNvSpPr>
              <a:spLocks noChangeArrowheads="1"/>
            </p:cNvSpPr>
            <p:nvPr/>
          </p:nvSpPr>
          <p:spPr bwMode="gray">
            <a:xfrm>
              <a:off x="96043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4" name="Oval 2788"/>
            <p:cNvSpPr>
              <a:spLocks noChangeArrowheads="1"/>
            </p:cNvSpPr>
            <p:nvPr/>
          </p:nvSpPr>
          <p:spPr bwMode="gray">
            <a:xfrm>
              <a:off x="96043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5" name="Oval 2789"/>
            <p:cNvSpPr>
              <a:spLocks noChangeArrowheads="1"/>
            </p:cNvSpPr>
            <p:nvPr/>
          </p:nvSpPr>
          <p:spPr bwMode="gray">
            <a:xfrm>
              <a:off x="96043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6" name="Oval 2790"/>
            <p:cNvSpPr>
              <a:spLocks noChangeArrowheads="1"/>
            </p:cNvSpPr>
            <p:nvPr/>
          </p:nvSpPr>
          <p:spPr bwMode="gray">
            <a:xfrm>
              <a:off x="960437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7" name="Oval 2791"/>
            <p:cNvSpPr>
              <a:spLocks noChangeArrowheads="1"/>
            </p:cNvSpPr>
            <p:nvPr/>
          </p:nvSpPr>
          <p:spPr bwMode="gray">
            <a:xfrm>
              <a:off x="960437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8" name="Oval 2792"/>
            <p:cNvSpPr>
              <a:spLocks noChangeArrowheads="1"/>
            </p:cNvSpPr>
            <p:nvPr/>
          </p:nvSpPr>
          <p:spPr bwMode="gray">
            <a:xfrm>
              <a:off x="960437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39" name="Oval 2793"/>
            <p:cNvSpPr>
              <a:spLocks noChangeArrowheads="1"/>
            </p:cNvSpPr>
            <p:nvPr/>
          </p:nvSpPr>
          <p:spPr bwMode="gray">
            <a:xfrm>
              <a:off x="960437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0" name="Oval 2794"/>
            <p:cNvSpPr>
              <a:spLocks noChangeArrowheads="1"/>
            </p:cNvSpPr>
            <p:nvPr/>
          </p:nvSpPr>
          <p:spPr bwMode="gray">
            <a:xfrm>
              <a:off x="960437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1" name="Oval 2795"/>
            <p:cNvSpPr>
              <a:spLocks noChangeArrowheads="1"/>
            </p:cNvSpPr>
            <p:nvPr/>
          </p:nvSpPr>
          <p:spPr bwMode="gray">
            <a:xfrm>
              <a:off x="960437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2" name="Oval 2796"/>
            <p:cNvSpPr>
              <a:spLocks noChangeArrowheads="1"/>
            </p:cNvSpPr>
            <p:nvPr/>
          </p:nvSpPr>
          <p:spPr bwMode="gray">
            <a:xfrm>
              <a:off x="960437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3" name="Oval 2797"/>
            <p:cNvSpPr>
              <a:spLocks noChangeArrowheads="1"/>
            </p:cNvSpPr>
            <p:nvPr/>
          </p:nvSpPr>
          <p:spPr bwMode="gray">
            <a:xfrm>
              <a:off x="968692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4" name="Oval 2798"/>
            <p:cNvSpPr>
              <a:spLocks noChangeArrowheads="1"/>
            </p:cNvSpPr>
            <p:nvPr/>
          </p:nvSpPr>
          <p:spPr bwMode="gray">
            <a:xfrm>
              <a:off x="968692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5" name="Oval 2799"/>
            <p:cNvSpPr>
              <a:spLocks noChangeArrowheads="1"/>
            </p:cNvSpPr>
            <p:nvPr/>
          </p:nvSpPr>
          <p:spPr bwMode="gray">
            <a:xfrm>
              <a:off x="968692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6" name="Oval 2800"/>
            <p:cNvSpPr>
              <a:spLocks noChangeArrowheads="1"/>
            </p:cNvSpPr>
            <p:nvPr/>
          </p:nvSpPr>
          <p:spPr bwMode="gray">
            <a:xfrm>
              <a:off x="968692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7" name="Oval 2801"/>
            <p:cNvSpPr>
              <a:spLocks noChangeArrowheads="1"/>
            </p:cNvSpPr>
            <p:nvPr/>
          </p:nvSpPr>
          <p:spPr bwMode="gray">
            <a:xfrm>
              <a:off x="96869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8" name="Oval 2802"/>
            <p:cNvSpPr>
              <a:spLocks noChangeArrowheads="1"/>
            </p:cNvSpPr>
            <p:nvPr/>
          </p:nvSpPr>
          <p:spPr bwMode="gray">
            <a:xfrm>
              <a:off x="96869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49" name="Oval 2803"/>
            <p:cNvSpPr>
              <a:spLocks noChangeArrowheads="1"/>
            </p:cNvSpPr>
            <p:nvPr/>
          </p:nvSpPr>
          <p:spPr bwMode="gray">
            <a:xfrm>
              <a:off x="96869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0" name="Oval 2804"/>
            <p:cNvSpPr>
              <a:spLocks noChangeArrowheads="1"/>
            </p:cNvSpPr>
            <p:nvPr/>
          </p:nvSpPr>
          <p:spPr bwMode="gray">
            <a:xfrm>
              <a:off x="96869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1" name="Oval 2805"/>
            <p:cNvSpPr>
              <a:spLocks noChangeArrowheads="1"/>
            </p:cNvSpPr>
            <p:nvPr/>
          </p:nvSpPr>
          <p:spPr bwMode="gray">
            <a:xfrm>
              <a:off x="96869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2" name="Oval 2806"/>
            <p:cNvSpPr>
              <a:spLocks noChangeArrowheads="1"/>
            </p:cNvSpPr>
            <p:nvPr/>
          </p:nvSpPr>
          <p:spPr bwMode="gray">
            <a:xfrm>
              <a:off x="96869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3" name="Oval 2807"/>
            <p:cNvSpPr>
              <a:spLocks noChangeArrowheads="1"/>
            </p:cNvSpPr>
            <p:nvPr/>
          </p:nvSpPr>
          <p:spPr bwMode="gray">
            <a:xfrm>
              <a:off x="96869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4" name="Oval 2808"/>
            <p:cNvSpPr>
              <a:spLocks noChangeArrowheads="1"/>
            </p:cNvSpPr>
            <p:nvPr/>
          </p:nvSpPr>
          <p:spPr bwMode="gray">
            <a:xfrm>
              <a:off x="96869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5" name="Oval 2809"/>
            <p:cNvSpPr>
              <a:spLocks noChangeArrowheads="1"/>
            </p:cNvSpPr>
            <p:nvPr/>
          </p:nvSpPr>
          <p:spPr bwMode="gray">
            <a:xfrm>
              <a:off x="968692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6" name="Oval 2810"/>
            <p:cNvSpPr>
              <a:spLocks noChangeArrowheads="1"/>
            </p:cNvSpPr>
            <p:nvPr/>
          </p:nvSpPr>
          <p:spPr bwMode="gray">
            <a:xfrm>
              <a:off x="968692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7" name="Oval 2811"/>
            <p:cNvSpPr>
              <a:spLocks noChangeArrowheads="1"/>
            </p:cNvSpPr>
            <p:nvPr/>
          </p:nvSpPr>
          <p:spPr bwMode="gray">
            <a:xfrm>
              <a:off x="968692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8" name="Oval 2812"/>
            <p:cNvSpPr>
              <a:spLocks noChangeArrowheads="1"/>
            </p:cNvSpPr>
            <p:nvPr/>
          </p:nvSpPr>
          <p:spPr bwMode="gray">
            <a:xfrm>
              <a:off x="968692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59" name="Oval 2813"/>
            <p:cNvSpPr>
              <a:spLocks noChangeArrowheads="1"/>
            </p:cNvSpPr>
            <p:nvPr/>
          </p:nvSpPr>
          <p:spPr bwMode="gray">
            <a:xfrm>
              <a:off x="968692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0" name="Oval 2814"/>
            <p:cNvSpPr>
              <a:spLocks noChangeArrowheads="1"/>
            </p:cNvSpPr>
            <p:nvPr/>
          </p:nvSpPr>
          <p:spPr bwMode="gray">
            <a:xfrm>
              <a:off x="968692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1" name="Oval 2815"/>
            <p:cNvSpPr>
              <a:spLocks noChangeArrowheads="1"/>
            </p:cNvSpPr>
            <p:nvPr/>
          </p:nvSpPr>
          <p:spPr bwMode="gray">
            <a:xfrm>
              <a:off x="968692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2" name="Oval 2816"/>
            <p:cNvSpPr>
              <a:spLocks noChangeArrowheads="1"/>
            </p:cNvSpPr>
            <p:nvPr/>
          </p:nvSpPr>
          <p:spPr bwMode="gray">
            <a:xfrm>
              <a:off x="968692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3" name="Oval 2817"/>
            <p:cNvSpPr>
              <a:spLocks noChangeArrowheads="1"/>
            </p:cNvSpPr>
            <p:nvPr/>
          </p:nvSpPr>
          <p:spPr bwMode="gray">
            <a:xfrm>
              <a:off x="96869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4" name="Oval 2818"/>
            <p:cNvSpPr>
              <a:spLocks noChangeArrowheads="1"/>
            </p:cNvSpPr>
            <p:nvPr/>
          </p:nvSpPr>
          <p:spPr bwMode="gray">
            <a:xfrm>
              <a:off x="96869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5" name="Oval 2819"/>
            <p:cNvSpPr>
              <a:spLocks noChangeArrowheads="1"/>
            </p:cNvSpPr>
            <p:nvPr/>
          </p:nvSpPr>
          <p:spPr bwMode="gray">
            <a:xfrm>
              <a:off x="96869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6" name="Oval 2820"/>
            <p:cNvSpPr>
              <a:spLocks noChangeArrowheads="1"/>
            </p:cNvSpPr>
            <p:nvPr/>
          </p:nvSpPr>
          <p:spPr bwMode="gray">
            <a:xfrm>
              <a:off x="96869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7" name="Oval 2821"/>
            <p:cNvSpPr>
              <a:spLocks noChangeArrowheads="1"/>
            </p:cNvSpPr>
            <p:nvPr/>
          </p:nvSpPr>
          <p:spPr bwMode="gray">
            <a:xfrm>
              <a:off x="96869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8" name="Oval 2822"/>
            <p:cNvSpPr>
              <a:spLocks noChangeArrowheads="1"/>
            </p:cNvSpPr>
            <p:nvPr/>
          </p:nvSpPr>
          <p:spPr bwMode="gray">
            <a:xfrm>
              <a:off x="96869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69" name="Oval 2823"/>
            <p:cNvSpPr>
              <a:spLocks noChangeArrowheads="1"/>
            </p:cNvSpPr>
            <p:nvPr/>
          </p:nvSpPr>
          <p:spPr bwMode="gray">
            <a:xfrm>
              <a:off x="96869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0" name="Oval 2824"/>
            <p:cNvSpPr>
              <a:spLocks noChangeArrowheads="1"/>
            </p:cNvSpPr>
            <p:nvPr/>
          </p:nvSpPr>
          <p:spPr bwMode="gray">
            <a:xfrm>
              <a:off x="968692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1" name="Oval 2825"/>
            <p:cNvSpPr>
              <a:spLocks noChangeArrowheads="1"/>
            </p:cNvSpPr>
            <p:nvPr/>
          </p:nvSpPr>
          <p:spPr bwMode="gray">
            <a:xfrm>
              <a:off x="968692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2" name="Oval 2826"/>
            <p:cNvSpPr>
              <a:spLocks noChangeArrowheads="1"/>
            </p:cNvSpPr>
            <p:nvPr/>
          </p:nvSpPr>
          <p:spPr bwMode="gray">
            <a:xfrm>
              <a:off x="968692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3" name="Oval 2827"/>
            <p:cNvSpPr>
              <a:spLocks noChangeArrowheads="1"/>
            </p:cNvSpPr>
            <p:nvPr/>
          </p:nvSpPr>
          <p:spPr bwMode="gray">
            <a:xfrm>
              <a:off x="968692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4" name="Oval 2828"/>
            <p:cNvSpPr>
              <a:spLocks noChangeArrowheads="1"/>
            </p:cNvSpPr>
            <p:nvPr/>
          </p:nvSpPr>
          <p:spPr bwMode="gray">
            <a:xfrm>
              <a:off x="968692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5" name="Oval 2829"/>
            <p:cNvSpPr>
              <a:spLocks noChangeArrowheads="1"/>
            </p:cNvSpPr>
            <p:nvPr/>
          </p:nvSpPr>
          <p:spPr bwMode="gray">
            <a:xfrm>
              <a:off x="968692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6" name="Oval 2830"/>
            <p:cNvSpPr>
              <a:spLocks noChangeArrowheads="1"/>
            </p:cNvSpPr>
            <p:nvPr/>
          </p:nvSpPr>
          <p:spPr bwMode="gray">
            <a:xfrm>
              <a:off x="968692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7" name="Oval 2831"/>
            <p:cNvSpPr>
              <a:spLocks noChangeArrowheads="1"/>
            </p:cNvSpPr>
            <p:nvPr/>
          </p:nvSpPr>
          <p:spPr bwMode="gray">
            <a:xfrm>
              <a:off x="96869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8" name="Oval 2832"/>
            <p:cNvSpPr>
              <a:spLocks noChangeArrowheads="1"/>
            </p:cNvSpPr>
            <p:nvPr/>
          </p:nvSpPr>
          <p:spPr bwMode="gray">
            <a:xfrm>
              <a:off x="96869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79" name="Oval 2833"/>
            <p:cNvSpPr>
              <a:spLocks noChangeArrowheads="1"/>
            </p:cNvSpPr>
            <p:nvPr/>
          </p:nvSpPr>
          <p:spPr bwMode="gray">
            <a:xfrm>
              <a:off x="96869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0" name="Oval 2834"/>
            <p:cNvSpPr>
              <a:spLocks noChangeArrowheads="1"/>
            </p:cNvSpPr>
            <p:nvPr/>
          </p:nvSpPr>
          <p:spPr bwMode="gray">
            <a:xfrm>
              <a:off x="96869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1" name="Oval 2835"/>
            <p:cNvSpPr>
              <a:spLocks noChangeArrowheads="1"/>
            </p:cNvSpPr>
            <p:nvPr/>
          </p:nvSpPr>
          <p:spPr bwMode="gray">
            <a:xfrm>
              <a:off x="96869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2" name="Oval 2836"/>
            <p:cNvSpPr>
              <a:spLocks noChangeArrowheads="1"/>
            </p:cNvSpPr>
            <p:nvPr/>
          </p:nvSpPr>
          <p:spPr bwMode="gray">
            <a:xfrm>
              <a:off x="96869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3" name="Oval 2837"/>
            <p:cNvSpPr>
              <a:spLocks noChangeArrowheads="1"/>
            </p:cNvSpPr>
            <p:nvPr/>
          </p:nvSpPr>
          <p:spPr bwMode="gray">
            <a:xfrm>
              <a:off x="96869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4" name="Oval 2838"/>
            <p:cNvSpPr>
              <a:spLocks noChangeArrowheads="1"/>
            </p:cNvSpPr>
            <p:nvPr/>
          </p:nvSpPr>
          <p:spPr bwMode="gray">
            <a:xfrm>
              <a:off x="96869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5" name="Oval 2839"/>
            <p:cNvSpPr>
              <a:spLocks noChangeArrowheads="1"/>
            </p:cNvSpPr>
            <p:nvPr/>
          </p:nvSpPr>
          <p:spPr bwMode="gray">
            <a:xfrm>
              <a:off x="968692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6" name="Oval 2840"/>
            <p:cNvSpPr>
              <a:spLocks noChangeArrowheads="1"/>
            </p:cNvSpPr>
            <p:nvPr/>
          </p:nvSpPr>
          <p:spPr bwMode="gray">
            <a:xfrm>
              <a:off x="968692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7" name="Oval 2841"/>
            <p:cNvSpPr>
              <a:spLocks noChangeArrowheads="1"/>
            </p:cNvSpPr>
            <p:nvPr/>
          </p:nvSpPr>
          <p:spPr bwMode="gray">
            <a:xfrm>
              <a:off x="968692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8" name="Oval 2842"/>
            <p:cNvSpPr>
              <a:spLocks noChangeArrowheads="1"/>
            </p:cNvSpPr>
            <p:nvPr/>
          </p:nvSpPr>
          <p:spPr bwMode="gray">
            <a:xfrm>
              <a:off x="968692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89" name="Oval 2843"/>
            <p:cNvSpPr>
              <a:spLocks noChangeArrowheads="1"/>
            </p:cNvSpPr>
            <p:nvPr/>
          </p:nvSpPr>
          <p:spPr bwMode="gray">
            <a:xfrm>
              <a:off x="968692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0" name="Oval 2844"/>
            <p:cNvSpPr>
              <a:spLocks noChangeArrowheads="1"/>
            </p:cNvSpPr>
            <p:nvPr/>
          </p:nvSpPr>
          <p:spPr bwMode="gray">
            <a:xfrm>
              <a:off x="968692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1" name="Oval 2845"/>
            <p:cNvSpPr>
              <a:spLocks noChangeArrowheads="1"/>
            </p:cNvSpPr>
            <p:nvPr/>
          </p:nvSpPr>
          <p:spPr bwMode="gray">
            <a:xfrm>
              <a:off x="968692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2" name="Oval 2846"/>
            <p:cNvSpPr>
              <a:spLocks noChangeArrowheads="1"/>
            </p:cNvSpPr>
            <p:nvPr/>
          </p:nvSpPr>
          <p:spPr bwMode="gray">
            <a:xfrm>
              <a:off x="96869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3" name="Oval 2847"/>
            <p:cNvSpPr>
              <a:spLocks noChangeArrowheads="1"/>
            </p:cNvSpPr>
            <p:nvPr/>
          </p:nvSpPr>
          <p:spPr bwMode="gray">
            <a:xfrm>
              <a:off x="976947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4" name="Oval 2848"/>
            <p:cNvSpPr>
              <a:spLocks noChangeArrowheads="1"/>
            </p:cNvSpPr>
            <p:nvPr/>
          </p:nvSpPr>
          <p:spPr bwMode="gray">
            <a:xfrm>
              <a:off x="976947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5" name="Oval 2849"/>
            <p:cNvSpPr>
              <a:spLocks noChangeArrowheads="1"/>
            </p:cNvSpPr>
            <p:nvPr/>
          </p:nvSpPr>
          <p:spPr bwMode="gray">
            <a:xfrm>
              <a:off x="976947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6" name="Oval 2850"/>
            <p:cNvSpPr>
              <a:spLocks noChangeArrowheads="1"/>
            </p:cNvSpPr>
            <p:nvPr/>
          </p:nvSpPr>
          <p:spPr bwMode="gray">
            <a:xfrm>
              <a:off x="976947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7" name="Oval 2851"/>
            <p:cNvSpPr>
              <a:spLocks noChangeArrowheads="1"/>
            </p:cNvSpPr>
            <p:nvPr/>
          </p:nvSpPr>
          <p:spPr bwMode="gray">
            <a:xfrm>
              <a:off x="97694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8" name="Oval 2852"/>
            <p:cNvSpPr>
              <a:spLocks noChangeArrowheads="1"/>
            </p:cNvSpPr>
            <p:nvPr/>
          </p:nvSpPr>
          <p:spPr bwMode="gray">
            <a:xfrm>
              <a:off x="976947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599" name="Oval 2853"/>
            <p:cNvSpPr>
              <a:spLocks noChangeArrowheads="1"/>
            </p:cNvSpPr>
            <p:nvPr/>
          </p:nvSpPr>
          <p:spPr bwMode="gray">
            <a:xfrm>
              <a:off x="97694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0" name="Oval 2854"/>
            <p:cNvSpPr>
              <a:spLocks noChangeArrowheads="1"/>
            </p:cNvSpPr>
            <p:nvPr/>
          </p:nvSpPr>
          <p:spPr bwMode="gray">
            <a:xfrm>
              <a:off x="97694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1" name="Oval 2855"/>
            <p:cNvSpPr>
              <a:spLocks noChangeArrowheads="1"/>
            </p:cNvSpPr>
            <p:nvPr/>
          </p:nvSpPr>
          <p:spPr bwMode="gray">
            <a:xfrm>
              <a:off x="97694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2" name="Oval 2856"/>
            <p:cNvSpPr>
              <a:spLocks noChangeArrowheads="1"/>
            </p:cNvSpPr>
            <p:nvPr/>
          </p:nvSpPr>
          <p:spPr bwMode="gray">
            <a:xfrm>
              <a:off x="97694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3" name="Oval 2857"/>
            <p:cNvSpPr>
              <a:spLocks noChangeArrowheads="1"/>
            </p:cNvSpPr>
            <p:nvPr/>
          </p:nvSpPr>
          <p:spPr bwMode="gray">
            <a:xfrm>
              <a:off x="97694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4" name="Oval 2858"/>
            <p:cNvSpPr>
              <a:spLocks noChangeArrowheads="1"/>
            </p:cNvSpPr>
            <p:nvPr/>
          </p:nvSpPr>
          <p:spPr bwMode="gray">
            <a:xfrm>
              <a:off x="97694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5" name="Oval 2859"/>
            <p:cNvSpPr>
              <a:spLocks noChangeArrowheads="1"/>
            </p:cNvSpPr>
            <p:nvPr/>
          </p:nvSpPr>
          <p:spPr bwMode="gray">
            <a:xfrm>
              <a:off x="976947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6" name="Oval 2860"/>
            <p:cNvSpPr>
              <a:spLocks noChangeArrowheads="1"/>
            </p:cNvSpPr>
            <p:nvPr/>
          </p:nvSpPr>
          <p:spPr bwMode="gray">
            <a:xfrm>
              <a:off x="976947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7" name="Oval 2861"/>
            <p:cNvSpPr>
              <a:spLocks noChangeArrowheads="1"/>
            </p:cNvSpPr>
            <p:nvPr/>
          </p:nvSpPr>
          <p:spPr bwMode="gray">
            <a:xfrm>
              <a:off x="976947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8" name="Oval 2862"/>
            <p:cNvSpPr>
              <a:spLocks noChangeArrowheads="1"/>
            </p:cNvSpPr>
            <p:nvPr/>
          </p:nvSpPr>
          <p:spPr bwMode="gray">
            <a:xfrm>
              <a:off x="97694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09" name="Oval 2863"/>
            <p:cNvSpPr>
              <a:spLocks noChangeArrowheads="1"/>
            </p:cNvSpPr>
            <p:nvPr/>
          </p:nvSpPr>
          <p:spPr bwMode="gray">
            <a:xfrm>
              <a:off x="97694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0" name="Oval 2864"/>
            <p:cNvSpPr>
              <a:spLocks noChangeArrowheads="1"/>
            </p:cNvSpPr>
            <p:nvPr/>
          </p:nvSpPr>
          <p:spPr bwMode="gray">
            <a:xfrm>
              <a:off x="976947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1" name="Oval 2865"/>
            <p:cNvSpPr>
              <a:spLocks noChangeArrowheads="1"/>
            </p:cNvSpPr>
            <p:nvPr/>
          </p:nvSpPr>
          <p:spPr bwMode="gray">
            <a:xfrm>
              <a:off x="976947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2" name="Oval 2866"/>
            <p:cNvSpPr>
              <a:spLocks noChangeArrowheads="1"/>
            </p:cNvSpPr>
            <p:nvPr/>
          </p:nvSpPr>
          <p:spPr bwMode="gray">
            <a:xfrm>
              <a:off x="97694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3" name="Oval 2867"/>
            <p:cNvSpPr>
              <a:spLocks noChangeArrowheads="1"/>
            </p:cNvSpPr>
            <p:nvPr/>
          </p:nvSpPr>
          <p:spPr bwMode="gray">
            <a:xfrm>
              <a:off x="97694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4" name="Oval 2868"/>
            <p:cNvSpPr>
              <a:spLocks noChangeArrowheads="1"/>
            </p:cNvSpPr>
            <p:nvPr/>
          </p:nvSpPr>
          <p:spPr bwMode="gray">
            <a:xfrm>
              <a:off x="97694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5" name="Oval 2869"/>
            <p:cNvSpPr>
              <a:spLocks noChangeArrowheads="1"/>
            </p:cNvSpPr>
            <p:nvPr/>
          </p:nvSpPr>
          <p:spPr bwMode="gray">
            <a:xfrm>
              <a:off x="97694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6" name="Oval 2870"/>
            <p:cNvSpPr>
              <a:spLocks noChangeArrowheads="1"/>
            </p:cNvSpPr>
            <p:nvPr/>
          </p:nvSpPr>
          <p:spPr bwMode="gray">
            <a:xfrm>
              <a:off x="97694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7" name="Oval 2871"/>
            <p:cNvSpPr>
              <a:spLocks noChangeArrowheads="1"/>
            </p:cNvSpPr>
            <p:nvPr/>
          </p:nvSpPr>
          <p:spPr bwMode="gray">
            <a:xfrm>
              <a:off x="97694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8" name="Oval 2872"/>
            <p:cNvSpPr>
              <a:spLocks noChangeArrowheads="1"/>
            </p:cNvSpPr>
            <p:nvPr/>
          </p:nvSpPr>
          <p:spPr bwMode="gray">
            <a:xfrm>
              <a:off x="97694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19" name="Oval 2873"/>
            <p:cNvSpPr>
              <a:spLocks noChangeArrowheads="1"/>
            </p:cNvSpPr>
            <p:nvPr/>
          </p:nvSpPr>
          <p:spPr bwMode="gray">
            <a:xfrm>
              <a:off x="97694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0" name="Oval 2874"/>
            <p:cNvSpPr>
              <a:spLocks noChangeArrowheads="1"/>
            </p:cNvSpPr>
            <p:nvPr/>
          </p:nvSpPr>
          <p:spPr bwMode="gray">
            <a:xfrm>
              <a:off x="97694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1" name="Oval 2875"/>
            <p:cNvSpPr>
              <a:spLocks noChangeArrowheads="1"/>
            </p:cNvSpPr>
            <p:nvPr/>
          </p:nvSpPr>
          <p:spPr bwMode="gray">
            <a:xfrm>
              <a:off x="97694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2" name="Oval 2876"/>
            <p:cNvSpPr>
              <a:spLocks noChangeArrowheads="1"/>
            </p:cNvSpPr>
            <p:nvPr/>
          </p:nvSpPr>
          <p:spPr bwMode="gray">
            <a:xfrm>
              <a:off x="97694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3" name="Oval 2877"/>
            <p:cNvSpPr>
              <a:spLocks noChangeArrowheads="1"/>
            </p:cNvSpPr>
            <p:nvPr/>
          </p:nvSpPr>
          <p:spPr bwMode="gray">
            <a:xfrm>
              <a:off x="97694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4" name="Oval 2878"/>
            <p:cNvSpPr>
              <a:spLocks noChangeArrowheads="1"/>
            </p:cNvSpPr>
            <p:nvPr/>
          </p:nvSpPr>
          <p:spPr bwMode="gray">
            <a:xfrm>
              <a:off x="97694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5" name="Oval 2879"/>
            <p:cNvSpPr>
              <a:spLocks noChangeArrowheads="1"/>
            </p:cNvSpPr>
            <p:nvPr/>
          </p:nvSpPr>
          <p:spPr bwMode="gray">
            <a:xfrm>
              <a:off x="976947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6" name="Oval 2880"/>
            <p:cNvSpPr>
              <a:spLocks noChangeArrowheads="1"/>
            </p:cNvSpPr>
            <p:nvPr/>
          </p:nvSpPr>
          <p:spPr bwMode="gray">
            <a:xfrm>
              <a:off x="97694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7" name="Oval 2881"/>
            <p:cNvSpPr>
              <a:spLocks noChangeArrowheads="1"/>
            </p:cNvSpPr>
            <p:nvPr/>
          </p:nvSpPr>
          <p:spPr bwMode="gray">
            <a:xfrm>
              <a:off x="97694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8" name="Oval 2882"/>
            <p:cNvSpPr>
              <a:spLocks noChangeArrowheads="1"/>
            </p:cNvSpPr>
            <p:nvPr/>
          </p:nvSpPr>
          <p:spPr bwMode="gray">
            <a:xfrm>
              <a:off x="97694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29" name="Oval 2883"/>
            <p:cNvSpPr>
              <a:spLocks noChangeArrowheads="1"/>
            </p:cNvSpPr>
            <p:nvPr/>
          </p:nvSpPr>
          <p:spPr bwMode="gray">
            <a:xfrm>
              <a:off x="97694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0" name="Oval 2884"/>
            <p:cNvSpPr>
              <a:spLocks noChangeArrowheads="1"/>
            </p:cNvSpPr>
            <p:nvPr/>
          </p:nvSpPr>
          <p:spPr bwMode="gray">
            <a:xfrm>
              <a:off x="97694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1" name="Oval 2885"/>
            <p:cNvSpPr>
              <a:spLocks noChangeArrowheads="1"/>
            </p:cNvSpPr>
            <p:nvPr/>
          </p:nvSpPr>
          <p:spPr bwMode="gray">
            <a:xfrm>
              <a:off x="97694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2" name="Oval 2886"/>
            <p:cNvSpPr>
              <a:spLocks noChangeArrowheads="1"/>
            </p:cNvSpPr>
            <p:nvPr/>
          </p:nvSpPr>
          <p:spPr bwMode="gray">
            <a:xfrm>
              <a:off x="97694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3" name="Oval 2887"/>
            <p:cNvSpPr>
              <a:spLocks noChangeArrowheads="1"/>
            </p:cNvSpPr>
            <p:nvPr/>
          </p:nvSpPr>
          <p:spPr bwMode="gray">
            <a:xfrm>
              <a:off x="97694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4" name="Oval 2888"/>
            <p:cNvSpPr>
              <a:spLocks noChangeArrowheads="1"/>
            </p:cNvSpPr>
            <p:nvPr/>
          </p:nvSpPr>
          <p:spPr bwMode="gray">
            <a:xfrm>
              <a:off x="97694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5" name="Oval 2889"/>
            <p:cNvSpPr>
              <a:spLocks noChangeArrowheads="1"/>
            </p:cNvSpPr>
            <p:nvPr/>
          </p:nvSpPr>
          <p:spPr bwMode="gray">
            <a:xfrm>
              <a:off x="976947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6" name="Oval 2890"/>
            <p:cNvSpPr>
              <a:spLocks noChangeArrowheads="1"/>
            </p:cNvSpPr>
            <p:nvPr/>
          </p:nvSpPr>
          <p:spPr bwMode="gray">
            <a:xfrm>
              <a:off x="976947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7" name="Oval 2891"/>
            <p:cNvSpPr>
              <a:spLocks noChangeArrowheads="1"/>
            </p:cNvSpPr>
            <p:nvPr/>
          </p:nvSpPr>
          <p:spPr bwMode="gray">
            <a:xfrm>
              <a:off x="976947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8" name="Oval 2892"/>
            <p:cNvSpPr>
              <a:spLocks noChangeArrowheads="1"/>
            </p:cNvSpPr>
            <p:nvPr/>
          </p:nvSpPr>
          <p:spPr bwMode="gray">
            <a:xfrm>
              <a:off x="976947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39" name="Oval 2893"/>
            <p:cNvSpPr>
              <a:spLocks noChangeArrowheads="1"/>
            </p:cNvSpPr>
            <p:nvPr/>
          </p:nvSpPr>
          <p:spPr bwMode="gray">
            <a:xfrm>
              <a:off x="976947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0" name="Oval 2894"/>
            <p:cNvSpPr>
              <a:spLocks noChangeArrowheads="1"/>
            </p:cNvSpPr>
            <p:nvPr/>
          </p:nvSpPr>
          <p:spPr bwMode="gray">
            <a:xfrm>
              <a:off x="976947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1" name="Oval 2895"/>
            <p:cNvSpPr>
              <a:spLocks noChangeArrowheads="1"/>
            </p:cNvSpPr>
            <p:nvPr/>
          </p:nvSpPr>
          <p:spPr bwMode="gray">
            <a:xfrm>
              <a:off x="976947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2" name="Oval 2896"/>
            <p:cNvSpPr>
              <a:spLocks noChangeArrowheads="1"/>
            </p:cNvSpPr>
            <p:nvPr/>
          </p:nvSpPr>
          <p:spPr bwMode="gray">
            <a:xfrm>
              <a:off x="97694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3" name="Oval 2897"/>
            <p:cNvSpPr>
              <a:spLocks noChangeArrowheads="1"/>
            </p:cNvSpPr>
            <p:nvPr/>
          </p:nvSpPr>
          <p:spPr bwMode="gray">
            <a:xfrm>
              <a:off x="97694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4" name="Oval 2898"/>
            <p:cNvSpPr>
              <a:spLocks noChangeArrowheads="1"/>
            </p:cNvSpPr>
            <p:nvPr/>
          </p:nvSpPr>
          <p:spPr bwMode="gray">
            <a:xfrm>
              <a:off x="976947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5" name="Oval 2899"/>
            <p:cNvSpPr>
              <a:spLocks noChangeArrowheads="1"/>
            </p:cNvSpPr>
            <p:nvPr/>
          </p:nvSpPr>
          <p:spPr bwMode="gray">
            <a:xfrm>
              <a:off x="985202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6" name="Oval 2900"/>
            <p:cNvSpPr>
              <a:spLocks noChangeArrowheads="1"/>
            </p:cNvSpPr>
            <p:nvPr/>
          </p:nvSpPr>
          <p:spPr bwMode="gray">
            <a:xfrm>
              <a:off x="985202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7" name="Oval 2901"/>
            <p:cNvSpPr>
              <a:spLocks noChangeArrowheads="1"/>
            </p:cNvSpPr>
            <p:nvPr/>
          </p:nvSpPr>
          <p:spPr bwMode="gray">
            <a:xfrm>
              <a:off x="985202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8" name="Oval 2902"/>
            <p:cNvSpPr>
              <a:spLocks noChangeArrowheads="1"/>
            </p:cNvSpPr>
            <p:nvPr/>
          </p:nvSpPr>
          <p:spPr bwMode="gray">
            <a:xfrm>
              <a:off x="985202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49" name="Oval 2903"/>
            <p:cNvSpPr>
              <a:spLocks noChangeArrowheads="1"/>
            </p:cNvSpPr>
            <p:nvPr/>
          </p:nvSpPr>
          <p:spPr bwMode="gray">
            <a:xfrm>
              <a:off x="98520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0" name="Oval 2904"/>
            <p:cNvSpPr>
              <a:spLocks noChangeArrowheads="1"/>
            </p:cNvSpPr>
            <p:nvPr/>
          </p:nvSpPr>
          <p:spPr bwMode="gray">
            <a:xfrm>
              <a:off x="98520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1" name="Oval 2905"/>
            <p:cNvSpPr>
              <a:spLocks noChangeArrowheads="1"/>
            </p:cNvSpPr>
            <p:nvPr/>
          </p:nvSpPr>
          <p:spPr bwMode="gray">
            <a:xfrm>
              <a:off x="98520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2" name="Oval 2906"/>
            <p:cNvSpPr>
              <a:spLocks noChangeArrowheads="1"/>
            </p:cNvSpPr>
            <p:nvPr/>
          </p:nvSpPr>
          <p:spPr bwMode="gray">
            <a:xfrm>
              <a:off x="98520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3" name="Oval 2907"/>
            <p:cNvSpPr>
              <a:spLocks noChangeArrowheads="1"/>
            </p:cNvSpPr>
            <p:nvPr/>
          </p:nvSpPr>
          <p:spPr bwMode="gray">
            <a:xfrm>
              <a:off x="98520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4" name="Oval 2908"/>
            <p:cNvSpPr>
              <a:spLocks noChangeArrowheads="1"/>
            </p:cNvSpPr>
            <p:nvPr/>
          </p:nvSpPr>
          <p:spPr bwMode="gray">
            <a:xfrm>
              <a:off x="98520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5" name="Oval 2909"/>
            <p:cNvSpPr>
              <a:spLocks noChangeArrowheads="1"/>
            </p:cNvSpPr>
            <p:nvPr/>
          </p:nvSpPr>
          <p:spPr bwMode="gray">
            <a:xfrm>
              <a:off x="98520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6" name="Oval 2910"/>
            <p:cNvSpPr>
              <a:spLocks noChangeArrowheads="1"/>
            </p:cNvSpPr>
            <p:nvPr/>
          </p:nvSpPr>
          <p:spPr bwMode="gray">
            <a:xfrm>
              <a:off x="98520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7" name="Oval 2911"/>
            <p:cNvSpPr>
              <a:spLocks noChangeArrowheads="1"/>
            </p:cNvSpPr>
            <p:nvPr/>
          </p:nvSpPr>
          <p:spPr bwMode="gray">
            <a:xfrm>
              <a:off x="985202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8" name="Oval 2912"/>
            <p:cNvSpPr>
              <a:spLocks noChangeArrowheads="1"/>
            </p:cNvSpPr>
            <p:nvPr/>
          </p:nvSpPr>
          <p:spPr bwMode="gray">
            <a:xfrm>
              <a:off x="985202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59" name="Oval 2913"/>
            <p:cNvSpPr>
              <a:spLocks noChangeArrowheads="1"/>
            </p:cNvSpPr>
            <p:nvPr/>
          </p:nvSpPr>
          <p:spPr bwMode="gray">
            <a:xfrm>
              <a:off x="985202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0" name="Oval 2914"/>
            <p:cNvSpPr>
              <a:spLocks noChangeArrowheads="1"/>
            </p:cNvSpPr>
            <p:nvPr/>
          </p:nvSpPr>
          <p:spPr bwMode="gray">
            <a:xfrm>
              <a:off x="985202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1" name="Oval 2915"/>
            <p:cNvSpPr>
              <a:spLocks noChangeArrowheads="1"/>
            </p:cNvSpPr>
            <p:nvPr/>
          </p:nvSpPr>
          <p:spPr bwMode="gray">
            <a:xfrm>
              <a:off x="985202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2" name="Oval 2916"/>
            <p:cNvSpPr>
              <a:spLocks noChangeArrowheads="1"/>
            </p:cNvSpPr>
            <p:nvPr/>
          </p:nvSpPr>
          <p:spPr bwMode="gray">
            <a:xfrm>
              <a:off x="985202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3" name="Oval 2917"/>
            <p:cNvSpPr>
              <a:spLocks noChangeArrowheads="1"/>
            </p:cNvSpPr>
            <p:nvPr/>
          </p:nvSpPr>
          <p:spPr bwMode="gray">
            <a:xfrm>
              <a:off x="985202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4" name="Oval 2918"/>
            <p:cNvSpPr>
              <a:spLocks noChangeArrowheads="1"/>
            </p:cNvSpPr>
            <p:nvPr/>
          </p:nvSpPr>
          <p:spPr bwMode="gray">
            <a:xfrm>
              <a:off x="985202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5" name="Oval 2919"/>
            <p:cNvSpPr>
              <a:spLocks noChangeArrowheads="1"/>
            </p:cNvSpPr>
            <p:nvPr/>
          </p:nvSpPr>
          <p:spPr bwMode="gray">
            <a:xfrm>
              <a:off x="98520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6" name="Oval 2921"/>
            <p:cNvSpPr>
              <a:spLocks noChangeArrowheads="1"/>
            </p:cNvSpPr>
            <p:nvPr/>
          </p:nvSpPr>
          <p:spPr bwMode="gray">
            <a:xfrm>
              <a:off x="98520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7" name="Oval 2922"/>
            <p:cNvSpPr>
              <a:spLocks noChangeArrowheads="1"/>
            </p:cNvSpPr>
            <p:nvPr/>
          </p:nvSpPr>
          <p:spPr bwMode="gray">
            <a:xfrm>
              <a:off x="98520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8" name="Oval 2923"/>
            <p:cNvSpPr>
              <a:spLocks noChangeArrowheads="1"/>
            </p:cNvSpPr>
            <p:nvPr/>
          </p:nvSpPr>
          <p:spPr bwMode="gray">
            <a:xfrm>
              <a:off x="98520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69" name="Oval 2924"/>
            <p:cNvSpPr>
              <a:spLocks noChangeArrowheads="1"/>
            </p:cNvSpPr>
            <p:nvPr/>
          </p:nvSpPr>
          <p:spPr bwMode="gray">
            <a:xfrm>
              <a:off x="98520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0" name="Oval 2925"/>
            <p:cNvSpPr>
              <a:spLocks noChangeArrowheads="1"/>
            </p:cNvSpPr>
            <p:nvPr/>
          </p:nvSpPr>
          <p:spPr bwMode="gray">
            <a:xfrm>
              <a:off x="98520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1" name="Oval 2926"/>
            <p:cNvSpPr>
              <a:spLocks noChangeArrowheads="1"/>
            </p:cNvSpPr>
            <p:nvPr/>
          </p:nvSpPr>
          <p:spPr bwMode="gray">
            <a:xfrm>
              <a:off x="98520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2" name="Oval 2927"/>
            <p:cNvSpPr>
              <a:spLocks noChangeArrowheads="1"/>
            </p:cNvSpPr>
            <p:nvPr/>
          </p:nvSpPr>
          <p:spPr bwMode="gray">
            <a:xfrm>
              <a:off x="98520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3" name="Oval 2928"/>
            <p:cNvSpPr>
              <a:spLocks noChangeArrowheads="1"/>
            </p:cNvSpPr>
            <p:nvPr/>
          </p:nvSpPr>
          <p:spPr bwMode="gray">
            <a:xfrm>
              <a:off x="98520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4" name="Oval 2929"/>
            <p:cNvSpPr>
              <a:spLocks noChangeArrowheads="1"/>
            </p:cNvSpPr>
            <p:nvPr/>
          </p:nvSpPr>
          <p:spPr bwMode="gray">
            <a:xfrm>
              <a:off x="98520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5" name="Oval 2930"/>
            <p:cNvSpPr>
              <a:spLocks noChangeArrowheads="1"/>
            </p:cNvSpPr>
            <p:nvPr/>
          </p:nvSpPr>
          <p:spPr bwMode="gray">
            <a:xfrm>
              <a:off x="98520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6" name="Oval 2931"/>
            <p:cNvSpPr>
              <a:spLocks noChangeArrowheads="1"/>
            </p:cNvSpPr>
            <p:nvPr/>
          </p:nvSpPr>
          <p:spPr bwMode="gray">
            <a:xfrm>
              <a:off x="98520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7" name="Oval 2932"/>
            <p:cNvSpPr>
              <a:spLocks noChangeArrowheads="1"/>
            </p:cNvSpPr>
            <p:nvPr/>
          </p:nvSpPr>
          <p:spPr bwMode="gray">
            <a:xfrm>
              <a:off x="98520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8" name="Oval 2933"/>
            <p:cNvSpPr>
              <a:spLocks noChangeArrowheads="1"/>
            </p:cNvSpPr>
            <p:nvPr/>
          </p:nvSpPr>
          <p:spPr bwMode="gray">
            <a:xfrm>
              <a:off x="98520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79" name="Oval 2934"/>
            <p:cNvSpPr>
              <a:spLocks noChangeArrowheads="1"/>
            </p:cNvSpPr>
            <p:nvPr/>
          </p:nvSpPr>
          <p:spPr bwMode="gray">
            <a:xfrm>
              <a:off x="98520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0" name="Oval 2935"/>
            <p:cNvSpPr>
              <a:spLocks noChangeArrowheads="1"/>
            </p:cNvSpPr>
            <p:nvPr/>
          </p:nvSpPr>
          <p:spPr bwMode="gray">
            <a:xfrm>
              <a:off x="98520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1" name="Oval 2936"/>
            <p:cNvSpPr>
              <a:spLocks noChangeArrowheads="1"/>
            </p:cNvSpPr>
            <p:nvPr/>
          </p:nvSpPr>
          <p:spPr bwMode="gray">
            <a:xfrm>
              <a:off x="98520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2" name="Oval 2937"/>
            <p:cNvSpPr>
              <a:spLocks noChangeArrowheads="1"/>
            </p:cNvSpPr>
            <p:nvPr/>
          </p:nvSpPr>
          <p:spPr bwMode="gray">
            <a:xfrm>
              <a:off x="98520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3" name="Oval 2938"/>
            <p:cNvSpPr>
              <a:spLocks noChangeArrowheads="1"/>
            </p:cNvSpPr>
            <p:nvPr/>
          </p:nvSpPr>
          <p:spPr bwMode="gray">
            <a:xfrm>
              <a:off x="98520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4" name="Oval 2939"/>
            <p:cNvSpPr>
              <a:spLocks noChangeArrowheads="1"/>
            </p:cNvSpPr>
            <p:nvPr/>
          </p:nvSpPr>
          <p:spPr bwMode="gray">
            <a:xfrm>
              <a:off x="98520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5" name="Oval 2940"/>
            <p:cNvSpPr>
              <a:spLocks noChangeArrowheads="1"/>
            </p:cNvSpPr>
            <p:nvPr/>
          </p:nvSpPr>
          <p:spPr bwMode="gray">
            <a:xfrm>
              <a:off x="98520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6" name="Oval 2941"/>
            <p:cNvSpPr>
              <a:spLocks noChangeArrowheads="1"/>
            </p:cNvSpPr>
            <p:nvPr/>
          </p:nvSpPr>
          <p:spPr bwMode="gray">
            <a:xfrm>
              <a:off x="98520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7" name="Oval 2942"/>
            <p:cNvSpPr>
              <a:spLocks noChangeArrowheads="1"/>
            </p:cNvSpPr>
            <p:nvPr/>
          </p:nvSpPr>
          <p:spPr bwMode="gray">
            <a:xfrm>
              <a:off x="98520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8" name="Oval 2943"/>
            <p:cNvSpPr>
              <a:spLocks noChangeArrowheads="1"/>
            </p:cNvSpPr>
            <p:nvPr/>
          </p:nvSpPr>
          <p:spPr bwMode="gray">
            <a:xfrm>
              <a:off x="98520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89" name="Oval 2944"/>
            <p:cNvSpPr>
              <a:spLocks noChangeArrowheads="1"/>
            </p:cNvSpPr>
            <p:nvPr/>
          </p:nvSpPr>
          <p:spPr bwMode="gray">
            <a:xfrm>
              <a:off x="98520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0" name="Oval 2945"/>
            <p:cNvSpPr>
              <a:spLocks noChangeArrowheads="1"/>
            </p:cNvSpPr>
            <p:nvPr/>
          </p:nvSpPr>
          <p:spPr bwMode="gray">
            <a:xfrm>
              <a:off x="98520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1" name="Oval 2946"/>
            <p:cNvSpPr>
              <a:spLocks noChangeArrowheads="1"/>
            </p:cNvSpPr>
            <p:nvPr/>
          </p:nvSpPr>
          <p:spPr bwMode="gray">
            <a:xfrm>
              <a:off x="98520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2" name="Oval 2947"/>
            <p:cNvSpPr>
              <a:spLocks noChangeArrowheads="1"/>
            </p:cNvSpPr>
            <p:nvPr/>
          </p:nvSpPr>
          <p:spPr bwMode="gray">
            <a:xfrm>
              <a:off x="98520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3" name="Oval 2948"/>
            <p:cNvSpPr>
              <a:spLocks noChangeArrowheads="1"/>
            </p:cNvSpPr>
            <p:nvPr/>
          </p:nvSpPr>
          <p:spPr bwMode="gray">
            <a:xfrm>
              <a:off x="98520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4" name="Oval 2949"/>
            <p:cNvSpPr>
              <a:spLocks noChangeArrowheads="1"/>
            </p:cNvSpPr>
            <p:nvPr/>
          </p:nvSpPr>
          <p:spPr bwMode="gray">
            <a:xfrm>
              <a:off x="98520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5" name="Oval 2950"/>
            <p:cNvSpPr>
              <a:spLocks noChangeArrowheads="1"/>
            </p:cNvSpPr>
            <p:nvPr/>
          </p:nvSpPr>
          <p:spPr bwMode="gray">
            <a:xfrm>
              <a:off x="98520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6" name="Oval 2951"/>
            <p:cNvSpPr>
              <a:spLocks noChangeArrowheads="1"/>
            </p:cNvSpPr>
            <p:nvPr/>
          </p:nvSpPr>
          <p:spPr bwMode="gray">
            <a:xfrm>
              <a:off x="98520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7" name="Oval 2952"/>
            <p:cNvSpPr>
              <a:spLocks noChangeArrowheads="1"/>
            </p:cNvSpPr>
            <p:nvPr/>
          </p:nvSpPr>
          <p:spPr bwMode="gray">
            <a:xfrm>
              <a:off x="985202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8" name="Oval 2953"/>
            <p:cNvSpPr>
              <a:spLocks noChangeArrowheads="1"/>
            </p:cNvSpPr>
            <p:nvPr/>
          </p:nvSpPr>
          <p:spPr bwMode="gray">
            <a:xfrm>
              <a:off x="9852025" y="3921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699" name="Oval 2954"/>
            <p:cNvSpPr>
              <a:spLocks noChangeArrowheads="1"/>
            </p:cNvSpPr>
            <p:nvPr/>
          </p:nvSpPr>
          <p:spPr bwMode="gray">
            <a:xfrm>
              <a:off x="99377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0" name="Oval 2955"/>
            <p:cNvSpPr>
              <a:spLocks noChangeArrowheads="1"/>
            </p:cNvSpPr>
            <p:nvPr/>
          </p:nvSpPr>
          <p:spPr bwMode="gray">
            <a:xfrm>
              <a:off x="99377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1" name="Oval 2956"/>
            <p:cNvSpPr>
              <a:spLocks noChangeArrowheads="1"/>
            </p:cNvSpPr>
            <p:nvPr/>
          </p:nvSpPr>
          <p:spPr bwMode="gray">
            <a:xfrm>
              <a:off x="99377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2" name="Oval 2957"/>
            <p:cNvSpPr>
              <a:spLocks noChangeArrowheads="1"/>
            </p:cNvSpPr>
            <p:nvPr/>
          </p:nvSpPr>
          <p:spPr bwMode="gray">
            <a:xfrm>
              <a:off x="99377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3" name="Oval 2958"/>
            <p:cNvSpPr>
              <a:spLocks noChangeArrowheads="1"/>
            </p:cNvSpPr>
            <p:nvPr/>
          </p:nvSpPr>
          <p:spPr bwMode="gray">
            <a:xfrm>
              <a:off x="99377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4" name="Oval 2959"/>
            <p:cNvSpPr>
              <a:spLocks noChangeArrowheads="1"/>
            </p:cNvSpPr>
            <p:nvPr/>
          </p:nvSpPr>
          <p:spPr bwMode="gray">
            <a:xfrm>
              <a:off x="99377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5" name="Oval 2960"/>
            <p:cNvSpPr>
              <a:spLocks noChangeArrowheads="1"/>
            </p:cNvSpPr>
            <p:nvPr/>
          </p:nvSpPr>
          <p:spPr bwMode="gray">
            <a:xfrm>
              <a:off x="99377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6" name="Oval 2961"/>
            <p:cNvSpPr>
              <a:spLocks noChangeArrowheads="1"/>
            </p:cNvSpPr>
            <p:nvPr/>
          </p:nvSpPr>
          <p:spPr bwMode="gray">
            <a:xfrm>
              <a:off x="99377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7" name="Oval 2962"/>
            <p:cNvSpPr>
              <a:spLocks noChangeArrowheads="1"/>
            </p:cNvSpPr>
            <p:nvPr/>
          </p:nvSpPr>
          <p:spPr bwMode="gray">
            <a:xfrm>
              <a:off x="99377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8" name="Oval 2963"/>
            <p:cNvSpPr>
              <a:spLocks noChangeArrowheads="1"/>
            </p:cNvSpPr>
            <p:nvPr/>
          </p:nvSpPr>
          <p:spPr bwMode="gray">
            <a:xfrm>
              <a:off x="99377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09" name="Oval 2964"/>
            <p:cNvSpPr>
              <a:spLocks noChangeArrowheads="1"/>
            </p:cNvSpPr>
            <p:nvPr/>
          </p:nvSpPr>
          <p:spPr bwMode="gray">
            <a:xfrm>
              <a:off x="99377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0" name="Oval 2965"/>
            <p:cNvSpPr>
              <a:spLocks noChangeArrowheads="1"/>
            </p:cNvSpPr>
            <p:nvPr/>
          </p:nvSpPr>
          <p:spPr bwMode="gray">
            <a:xfrm>
              <a:off x="99377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1" name="Oval 2966"/>
            <p:cNvSpPr>
              <a:spLocks noChangeArrowheads="1"/>
            </p:cNvSpPr>
            <p:nvPr/>
          </p:nvSpPr>
          <p:spPr bwMode="gray">
            <a:xfrm>
              <a:off x="99377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2" name="Oval 2967"/>
            <p:cNvSpPr>
              <a:spLocks noChangeArrowheads="1"/>
            </p:cNvSpPr>
            <p:nvPr/>
          </p:nvSpPr>
          <p:spPr bwMode="gray">
            <a:xfrm>
              <a:off x="99377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3" name="Oval 2968"/>
            <p:cNvSpPr>
              <a:spLocks noChangeArrowheads="1"/>
            </p:cNvSpPr>
            <p:nvPr/>
          </p:nvSpPr>
          <p:spPr bwMode="gray">
            <a:xfrm>
              <a:off x="99377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4" name="Oval 2969"/>
            <p:cNvSpPr>
              <a:spLocks noChangeArrowheads="1"/>
            </p:cNvSpPr>
            <p:nvPr/>
          </p:nvSpPr>
          <p:spPr bwMode="gray">
            <a:xfrm>
              <a:off x="99377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5" name="Oval 2970"/>
            <p:cNvSpPr>
              <a:spLocks noChangeArrowheads="1"/>
            </p:cNvSpPr>
            <p:nvPr/>
          </p:nvSpPr>
          <p:spPr bwMode="gray">
            <a:xfrm>
              <a:off x="99377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6" name="Oval 2971"/>
            <p:cNvSpPr>
              <a:spLocks noChangeArrowheads="1"/>
            </p:cNvSpPr>
            <p:nvPr/>
          </p:nvSpPr>
          <p:spPr bwMode="gray">
            <a:xfrm>
              <a:off x="993775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7" name="Oval 2972"/>
            <p:cNvSpPr>
              <a:spLocks noChangeArrowheads="1"/>
            </p:cNvSpPr>
            <p:nvPr/>
          </p:nvSpPr>
          <p:spPr bwMode="gray">
            <a:xfrm>
              <a:off x="99377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8" name="Oval 2973"/>
            <p:cNvSpPr>
              <a:spLocks noChangeArrowheads="1"/>
            </p:cNvSpPr>
            <p:nvPr/>
          </p:nvSpPr>
          <p:spPr bwMode="gray">
            <a:xfrm>
              <a:off x="993775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19" name="Oval 2974"/>
            <p:cNvSpPr>
              <a:spLocks noChangeArrowheads="1"/>
            </p:cNvSpPr>
            <p:nvPr/>
          </p:nvSpPr>
          <p:spPr bwMode="gray">
            <a:xfrm>
              <a:off x="99377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0" name="Oval 2975"/>
            <p:cNvSpPr>
              <a:spLocks noChangeArrowheads="1"/>
            </p:cNvSpPr>
            <p:nvPr/>
          </p:nvSpPr>
          <p:spPr bwMode="gray">
            <a:xfrm>
              <a:off x="99377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1" name="Oval 2976"/>
            <p:cNvSpPr>
              <a:spLocks noChangeArrowheads="1"/>
            </p:cNvSpPr>
            <p:nvPr/>
          </p:nvSpPr>
          <p:spPr bwMode="gray">
            <a:xfrm>
              <a:off x="99377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2" name="Oval 2977"/>
            <p:cNvSpPr>
              <a:spLocks noChangeArrowheads="1"/>
            </p:cNvSpPr>
            <p:nvPr/>
          </p:nvSpPr>
          <p:spPr bwMode="gray">
            <a:xfrm>
              <a:off x="99377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3" name="Oval 2978"/>
            <p:cNvSpPr>
              <a:spLocks noChangeArrowheads="1"/>
            </p:cNvSpPr>
            <p:nvPr/>
          </p:nvSpPr>
          <p:spPr bwMode="gray">
            <a:xfrm>
              <a:off x="99377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4" name="Oval 2979"/>
            <p:cNvSpPr>
              <a:spLocks noChangeArrowheads="1"/>
            </p:cNvSpPr>
            <p:nvPr/>
          </p:nvSpPr>
          <p:spPr bwMode="gray">
            <a:xfrm>
              <a:off x="99377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5" name="Oval 2980"/>
            <p:cNvSpPr>
              <a:spLocks noChangeArrowheads="1"/>
            </p:cNvSpPr>
            <p:nvPr/>
          </p:nvSpPr>
          <p:spPr bwMode="gray">
            <a:xfrm>
              <a:off x="99377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6" name="Oval 2981"/>
            <p:cNvSpPr>
              <a:spLocks noChangeArrowheads="1"/>
            </p:cNvSpPr>
            <p:nvPr/>
          </p:nvSpPr>
          <p:spPr bwMode="gray">
            <a:xfrm>
              <a:off x="99377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7" name="Oval 2982"/>
            <p:cNvSpPr>
              <a:spLocks noChangeArrowheads="1"/>
            </p:cNvSpPr>
            <p:nvPr/>
          </p:nvSpPr>
          <p:spPr bwMode="gray">
            <a:xfrm>
              <a:off x="99377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8" name="Oval 2983"/>
            <p:cNvSpPr>
              <a:spLocks noChangeArrowheads="1"/>
            </p:cNvSpPr>
            <p:nvPr/>
          </p:nvSpPr>
          <p:spPr bwMode="gray">
            <a:xfrm>
              <a:off x="99377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29" name="Oval 2984"/>
            <p:cNvSpPr>
              <a:spLocks noChangeArrowheads="1"/>
            </p:cNvSpPr>
            <p:nvPr/>
          </p:nvSpPr>
          <p:spPr bwMode="gray">
            <a:xfrm>
              <a:off x="99377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0" name="Oval 2985"/>
            <p:cNvSpPr>
              <a:spLocks noChangeArrowheads="1"/>
            </p:cNvSpPr>
            <p:nvPr/>
          </p:nvSpPr>
          <p:spPr bwMode="gray">
            <a:xfrm>
              <a:off x="99377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1" name="Oval 2986"/>
            <p:cNvSpPr>
              <a:spLocks noChangeArrowheads="1"/>
            </p:cNvSpPr>
            <p:nvPr/>
          </p:nvSpPr>
          <p:spPr bwMode="gray">
            <a:xfrm>
              <a:off x="99377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2" name="Oval 2987"/>
            <p:cNvSpPr>
              <a:spLocks noChangeArrowheads="1"/>
            </p:cNvSpPr>
            <p:nvPr/>
          </p:nvSpPr>
          <p:spPr bwMode="gray">
            <a:xfrm>
              <a:off x="99377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3" name="Oval 2988"/>
            <p:cNvSpPr>
              <a:spLocks noChangeArrowheads="1"/>
            </p:cNvSpPr>
            <p:nvPr/>
          </p:nvSpPr>
          <p:spPr bwMode="gray">
            <a:xfrm>
              <a:off x="99377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4" name="Oval 2989"/>
            <p:cNvSpPr>
              <a:spLocks noChangeArrowheads="1"/>
            </p:cNvSpPr>
            <p:nvPr/>
          </p:nvSpPr>
          <p:spPr bwMode="gray">
            <a:xfrm>
              <a:off x="99377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5" name="Oval 2990"/>
            <p:cNvSpPr>
              <a:spLocks noChangeArrowheads="1"/>
            </p:cNvSpPr>
            <p:nvPr/>
          </p:nvSpPr>
          <p:spPr bwMode="gray">
            <a:xfrm>
              <a:off x="99377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6" name="Oval 2991"/>
            <p:cNvSpPr>
              <a:spLocks noChangeArrowheads="1"/>
            </p:cNvSpPr>
            <p:nvPr/>
          </p:nvSpPr>
          <p:spPr bwMode="gray">
            <a:xfrm>
              <a:off x="99377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7" name="Oval 2992"/>
            <p:cNvSpPr>
              <a:spLocks noChangeArrowheads="1"/>
            </p:cNvSpPr>
            <p:nvPr/>
          </p:nvSpPr>
          <p:spPr bwMode="gray">
            <a:xfrm>
              <a:off x="99377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8" name="Oval 2993"/>
            <p:cNvSpPr>
              <a:spLocks noChangeArrowheads="1"/>
            </p:cNvSpPr>
            <p:nvPr/>
          </p:nvSpPr>
          <p:spPr bwMode="gray">
            <a:xfrm>
              <a:off x="99377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39" name="Oval 2994"/>
            <p:cNvSpPr>
              <a:spLocks noChangeArrowheads="1"/>
            </p:cNvSpPr>
            <p:nvPr/>
          </p:nvSpPr>
          <p:spPr bwMode="gray">
            <a:xfrm>
              <a:off x="99377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0" name="Oval 2995"/>
            <p:cNvSpPr>
              <a:spLocks noChangeArrowheads="1"/>
            </p:cNvSpPr>
            <p:nvPr/>
          </p:nvSpPr>
          <p:spPr bwMode="gray">
            <a:xfrm>
              <a:off x="99377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1" name="Oval 2996"/>
            <p:cNvSpPr>
              <a:spLocks noChangeArrowheads="1"/>
            </p:cNvSpPr>
            <p:nvPr/>
          </p:nvSpPr>
          <p:spPr bwMode="gray">
            <a:xfrm>
              <a:off x="99377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2" name="Oval 2997"/>
            <p:cNvSpPr>
              <a:spLocks noChangeArrowheads="1"/>
            </p:cNvSpPr>
            <p:nvPr/>
          </p:nvSpPr>
          <p:spPr bwMode="gray">
            <a:xfrm>
              <a:off x="99377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3" name="Oval 2998"/>
            <p:cNvSpPr>
              <a:spLocks noChangeArrowheads="1"/>
            </p:cNvSpPr>
            <p:nvPr/>
          </p:nvSpPr>
          <p:spPr bwMode="gray">
            <a:xfrm>
              <a:off x="993775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4" name="Oval 2999"/>
            <p:cNvSpPr>
              <a:spLocks noChangeArrowheads="1"/>
            </p:cNvSpPr>
            <p:nvPr/>
          </p:nvSpPr>
          <p:spPr bwMode="gray">
            <a:xfrm>
              <a:off x="993775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5" name="Oval 3000"/>
            <p:cNvSpPr>
              <a:spLocks noChangeArrowheads="1"/>
            </p:cNvSpPr>
            <p:nvPr/>
          </p:nvSpPr>
          <p:spPr bwMode="gray">
            <a:xfrm>
              <a:off x="99377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6" name="Oval 3001"/>
            <p:cNvSpPr>
              <a:spLocks noChangeArrowheads="1"/>
            </p:cNvSpPr>
            <p:nvPr/>
          </p:nvSpPr>
          <p:spPr bwMode="gray">
            <a:xfrm>
              <a:off x="99377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7" name="Oval 3002"/>
            <p:cNvSpPr>
              <a:spLocks noChangeArrowheads="1"/>
            </p:cNvSpPr>
            <p:nvPr/>
          </p:nvSpPr>
          <p:spPr bwMode="gray">
            <a:xfrm>
              <a:off x="99377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8" name="Oval 3003"/>
            <p:cNvSpPr>
              <a:spLocks noChangeArrowheads="1"/>
            </p:cNvSpPr>
            <p:nvPr/>
          </p:nvSpPr>
          <p:spPr bwMode="gray">
            <a:xfrm>
              <a:off x="99377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49" name="Oval 3004"/>
            <p:cNvSpPr>
              <a:spLocks noChangeArrowheads="1"/>
            </p:cNvSpPr>
            <p:nvPr/>
          </p:nvSpPr>
          <p:spPr bwMode="gray">
            <a:xfrm>
              <a:off x="99377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0" name="Oval 3005"/>
            <p:cNvSpPr>
              <a:spLocks noChangeArrowheads="1"/>
            </p:cNvSpPr>
            <p:nvPr/>
          </p:nvSpPr>
          <p:spPr bwMode="gray">
            <a:xfrm>
              <a:off x="99377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1" name="Oval 3006"/>
            <p:cNvSpPr>
              <a:spLocks noChangeArrowheads="1"/>
            </p:cNvSpPr>
            <p:nvPr/>
          </p:nvSpPr>
          <p:spPr bwMode="gray">
            <a:xfrm>
              <a:off x="99377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2" name="Oval 3007"/>
            <p:cNvSpPr>
              <a:spLocks noChangeArrowheads="1"/>
            </p:cNvSpPr>
            <p:nvPr/>
          </p:nvSpPr>
          <p:spPr bwMode="gray">
            <a:xfrm>
              <a:off x="993775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3" name="Oval 3008"/>
            <p:cNvSpPr>
              <a:spLocks noChangeArrowheads="1"/>
            </p:cNvSpPr>
            <p:nvPr/>
          </p:nvSpPr>
          <p:spPr bwMode="gray">
            <a:xfrm>
              <a:off x="993775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4" name="Oval 3009"/>
            <p:cNvSpPr>
              <a:spLocks noChangeArrowheads="1"/>
            </p:cNvSpPr>
            <p:nvPr/>
          </p:nvSpPr>
          <p:spPr bwMode="gray">
            <a:xfrm>
              <a:off x="9937750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5" name="Oval 3010"/>
            <p:cNvSpPr>
              <a:spLocks noChangeArrowheads="1"/>
            </p:cNvSpPr>
            <p:nvPr/>
          </p:nvSpPr>
          <p:spPr bwMode="gray">
            <a:xfrm>
              <a:off x="9937750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6" name="Oval 3011"/>
            <p:cNvSpPr>
              <a:spLocks noChangeArrowheads="1"/>
            </p:cNvSpPr>
            <p:nvPr/>
          </p:nvSpPr>
          <p:spPr bwMode="gray">
            <a:xfrm>
              <a:off x="9937750" y="3921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7" name="Oval 3012"/>
            <p:cNvSpPr>
              <a:spLocks noChangeArrowheads="1"/>
            </p:cNvSpPr>
            <p:nvPr/>
          </p:nvSpPr>
          <p:spPr bwMode="gray">
            <a:xfrm>
              <a:off x="1002030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8" name="Oval 3013"/>
            <p:cNvSpPr>
              <a:spLocks noChangeArrowheads="1"/>
            </p:cNvSpPr>
            <p:nvPr/>
          </p:nvSpPr>
          <p:spPr bwMode="gray">
            <a:xfrm>
              <a:off x="1002030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59" name="Oval 3014"/>
            <p:cNvSpPr>
              <a:spLocks noChangeArrowheads="1"/>
            </p:cNvSpPr>
            <p:nvPr/>
          </p:nvSpPr>
          <p:spPr bwMode="gray">
            <a:xfrm>
              <a:off x="1002030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0" name="Oval 3015"/>
            <p:cNvSpPr>
              <a:spLocks noChangeArrowheads="1"/>
            </p:cNvSpPr>
            <p:nvPr/>
          </p:nvSpPr>
          <p:spPr bwMode="gray">
            <a:xfrm>
              <a:off x="100203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1" name="Oval 3016"/>
            <p:cNvSpPr>
              <a:spLocks noChangeArrowheads="1"/>
            </p:cNvSpPr>
            <p:nvPr/>
          </p:nvSpPr>
          <p:spPr bwMode="gray">
            <a:xfrm>
              <a:off x="100203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2" name="Oval 3017"/>
            <p:cNvSpPr>
              <a:spLocks noChangeArrowheads="1"/>
            </p:cNvSpPr>
            <p:nvPr/>
          </p:nvSpPr>
          <p:spPr bwMode="gray">
            <a:xfrm>
              <a:off x="100203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3" name="Oval 3018"/>
            <p:cNvSpPr>
              <a:spLocks noChangeArrowheads="1"/>
            </p:cNvSpPr>
            <p:nvPr/>
          </p:nvSpPr>
          <p:spPr bwMode="gray">
            <a:xfrm>
              <a:off x="100203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4" name="Oval 3019"/>
            <p:cNvSpPr>
              <a:spLocks noChangeArrowheads="1"/>
            </p:cNvSpPr>
            <p:nvPr/>
          </p:nvSpPr>
          <p:spPr bwMode="gray">
            <a:xfrm>
              <a:off x="100203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5" name="Oval 3020"/>
            <p:cNvSpPr>
              <a:spLocks noChangeArrowheads="1"/>
            </p:cNvSpPr>
            <p:nvPr/>
          </p:nvSpPr>
          <p:spPr bwMode="gray">
            <a:xfrm>
              <a:off x="100203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6" name="Oval 3021"/>
            <p:cNvSpPr>
              <a:spLocks noChangeArrowheads="1"/>
            </p:cNvSpPr>
            <p:nvPr/>
          </p:nvSpPr>
          <p:spPr bwMode="gray">
            <a:xfrm>
              <a:off x="100203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7" name="Oval 3022"/>
            <p:cNvSpPr>
              <a:spLocks noChangeArrowheads="1"/>
            </p:cNvSpPr>
            <p:nvPr/>
          </p:nvSpPr>
          <p:spPr bwMode="gray">
            <a:xfrm>
              <a:off x="100203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8" name="Oval 3023"/>
            <p:cNvSpPr>
              <a:spLocks noChangeArrowheads="1"/>
            </p:cNvSpPr>
            <p:nvPr/>
          </p:nvSpPr>
          <p:spPr bwMode="gray">
            <a:xfrm>
              <a:off x="1002030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69" name="Oval 3024"/>
            <p:cNvSpPr>
              <a:spLocks noChangeArrowheads="1"/>
            </p:cNvSpPr>
            <p:nvPr/>
          </p:nvSpPr>
          <p:spPr bwMode="gray">
            <a:xfrm>
              <a:off x="1002030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0" name="Oval 3025"/>
            <p:cNvSpPr>
              <a:spLocks noChangeArrowheads="1"/>
            </p:cNvSpPr>
            <p:nvPr/>
          </p:nvSpPr>
          <p:spPr bwMode="gray">
            <a:xfrm>
              <a:off x="1002030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1" name="Oval 3026"/>
            <p:cNvSpPr>
              <a:spLocks noChangeArrowheads="1"/>
            </p:cNvSpPr>
            <p:nvPr/>
          </p:nvSpPr>
          <p:spPr bwMode="gray">
            <a:xfrm>
              <a:off x="1002030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2" name="Oval 3027"/>
            <p:cNvSpPr>
              <a:spLocks noChangeArrowheads="1"/>
            </p:cNvSpPr>
            <p:nvPr/>
          </p:nvSpPr>
          <p:spPr bwMode="gray">
            <a:xfrm>
              <a:off x="1002030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3" name="Oval 3028"/>
            <p:cNvSpPr>
              <a:spLocks noChangeArrowheads="1"/>
            </p:cNvSpPr>
            <p:nvPr/>
          </p:nvSpPr>
          <p:spPr bwMode="gray">
            <a:xfrm>
              <a:off x="1002030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4" name="Oval 3029"/>
            <p:cNvSpPr>
              <a:spLocks noChangeArrowheads="1"/>
            </p:cNvSpPr>
            <p:nvPr/>
          </p:nvSpPr>
          <p:spPr bwMode="gray">
            <a:xfrm>
              <a:off x="1002030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5" name="Oval 3030"/>
            <p:cNvSpPr>
              <a:spLocks noChangeArrowheads="1"/>
            </p:cNvSpPr>
            <p:nvPr/>
          </p:nvSpPr>
          <p:spPr bwMode="gray">
            <a:xfrm>
              <a:off x="1002030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6" name="Oval 3031"/>
            <p:cNvSpPr>
              <a:spLocks noChangeArrowheads="1"/>
            </p:cNvSpPr>
            <p:nvPr/>
          </p:nvSpPr>
          <p:spPr bwMode="gray">
            <a:xfrm>
              <a:off x="100203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7" name="Oval 3032"/>
            <p:cNvSpPr>
              <a:spLocks noChangeArrowheads="1"/>
            </p:cNvSpPr>
            <p:nvPr/>
          </p:nvSpPr>
          <p:spPr bwMode="gray">
            <a:xfrm>
              <a:off x="100203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8" name="Oval 3033"/>
            <p:cNvSpPr>
              <a:spLocks noChangeArrowheads="1"/>
            </p:cNvSpPr>
            <p:nvPr/>
          </p:nvSpPr>
          <p:spPr bwMode="gray">
            <a:xfrm>
              <a:off x="100203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79" name="Oval 3034"/>
            <p:cNvSpPr>
              <a:spLocks noChangeArrowheads="1"/>
            </p:cNvSpPr>
            <p:nvPr/>
          </p:nvSpPr>
          <p:spPr bwMode="gray">
            <a:xfrm>
              <a:off x="100203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0" name="Oval 3035"/>
            <p:cNvSpPr>
              <a:spLocks noChangeArrowheads="1"/>
            </p:cNvSpPr>
            <p:nvPr/>
          </p:nvSpPr>
          <p:spPr bwMode="gray">
            <a:xfrm>
              <a:off x="100203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1" name="Oval 3036"/>
            <p:cNvSpPr>
              <a:spLocks noChangeArrowheads="1"/>
            </p:cNvSpPr>
            <p:nvPr/>
          </p:nvSpPr>
          <p:spPr bwMode="gray">
            <a:xfrm>
              <a:off x="100203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2" name="Oval 3037"/>
            <p:cNvSpPr>
              <a:spLocks noChangeArrowheads="1"/>
            </p:cNvSpPr>
            <p:nvPr/>
          </p:nvSpPr>
          <p:spPr bwMode="gray">
            <a:xfrm>
              <a:off x="100203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3" name="Oval 3038"/>
            <p:cNvSpPr>
              <a:spLocks noChangeArrowheads="1"/>
            </p:cNvSpPr>
            <p:nvPr/>
          </p:nvSpPr>
          <p:spPr bwMode="gray">
            <a:xfrm>
              <a:off x="1002030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4" name="Oval 3039"/>
            <p:cNvSpPr>
              <a:spLocks noChangeArrowheads="1"/>
            </p:cNvSpPr>
            <p:nvPr/>
          </p:nvSpPr>
          <p:spPr bwMode="gray">
            <a:xfrm>
              <a:off x="100203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5" name="Oval 3040"/>
            <p:cNvSpPr>
              <a:spLocks noChangeArrowheads="1"/>
            </p:cNvSpPr>
            <p:nvPr/>
          </p:nvSpPr>
          <p:spPr bwMode="gray">
            <a:xfrm>
              <a:off x="100203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6" name="Oval 3041"/>
            <p:cNvSpPr>
              <a:spLocks noChangeArrowheads="1"/>
            </p:cNvSpPr>
            <p:nvPr/>
          </p:nvSpPr>
          <p:spPr bwMode="gray">
            <a:xfrm>
              <a:off x="100203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7" name="Oval 3042"/>
            <p:cNvSpPr>
              <a:spLocks noChangeArrowheads="1"/>
            </p:cNvSpPr>
            <p:nvPr/>
          </p:nvSpPr>
          <p:spPr bwMode="gray">
            <a:xfrm>
              <a:off x="100203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8" name="Oval 3043"/>
            <p:cNvSpPr>
              <a:spLocks noChangeArrowheads="1"/>
            </p:cNvSpPr>
            <p:nvPr/>
          </p:nvSpPr>
          <p:spPr bwMode="gray">
            <a:xfrm>
              <a:off x="100203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89" name="Oval 3044"/>
            <p:cNvSpPr>
              <a:spLocks noChangeArrowheads="1"/>
            </p:cNvSpPr>
            <p:nvPr/>
          </p:nvSpPr>
          <p:spPr bwMode="gray">
            <a:xfrm>
              <a:off x="100203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0" name="Oval 3045"/>
            <p:cNvSpPr>
              <a:spLocks noChangeArrowheads="1"/>
            </p:cNvSpPr>
            <p:nvPr/>
          </p:nvSpPr>
          <p:spPr bwMode="gray">
            <a:xfrm>
              <a:off x="100203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1" name="Oval 3046"/>
            <p:cNvSpPr>
              <a:spLocks noChangeArrowheads="1"/>
            </p:cNvSpPr>
            <p:nvPr/>
          </p:nvSpPr>
          <p:spPr bwMode="gray">
            <a:xfrm>
              <a:off x="100203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2" name="Oval 3047"/>
            <p:cNvSpPr>
              <a:spLocks noChangeArrowheads="1"/>
            </p:cNvSpPr>
            <p:nvPr/>
          </p:nvSpPr>
          <p:spPr bwMode="gray">
            <a:xfrm>
              <a:off x="100203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3" name="Oval 3048"/>
            <p:cNvSpPr>
              <a:spLocks noChangeArrowheads="1"/>
            </p:cNvSpPr>
            <p:nvPr/>
          </p:nvSpPr>
          <p:spPr bwMode="gray">
            <a:xfrm>
              <a:off x="100203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4" name="Oval 3049"/>
            <p:cNvSpPr>
              <a:spLocks noChangeArrowheads="1"/>
            </p:cNvSpPr>
            <p:nvPr/>
          </p:nvSpPr>
          <p:spPr bwMode="gray">
            <a:xfrm>
              <a:off x="100203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5" name="Oval 3050"/>
            <p:cNvSpPr>
              <a:spLocks noChangeArrowheads="1"/>
            </p:cNvSpPr>
            <p:nvPr/>
          </p:nvSpPr>
          <p:spPr bwMode="gray">
            <a:xfrm>
              <a:off x="100203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6" name="Oval 3051"/>
            <p:cNvSpPr>
              <a:spLocks noChangeArrowheads="1"/>
            </p:cNvSpPr>
            <p:nvPr/>
          </p:nvSpPr>
          <p:spPr bwMode="gray">
            <a:xfrm>
              <a:off x="100203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7" name="Oval 3052"/>
            <p:cNvSpPr>
              <a:spLocks noChangeArrowheads="1"/>
            </p:cNvSpPr>
            <p:nvPr/>
          </p:nvSpPr>
          <p:spPr bwMode="gray">
            <a:xfrm>
              <a:off x="100203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8" name="Oval 3053"/>
            <p:cNvSpPr>
              <a:spLocks noChangeArrowheads="1"/>
            </p:cNvSpPr>
            <p:nvPr/>
          </p:nvSpPr>
          <p:spPr bwMode="gray">
            <a:xfrm>
              <a:off x="100203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799" name="Oval 3054"/>
            <p:cNvSpPr>
              <a:spLocks noChangeArrowheads="1"/>
            </p:cNvSpPr>
            <p:nvPr/>
          </p:nvSpPr>
          <p:spPr bwMode="gray">
            <a:xfrm>
              <a:off x="1002030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0" name="Oval 3055"/>
            <p:cNvSpPr>
              <a:spLocks noChangeArrowheads="1"/>
            </p:cNvSpPr>
            <p:nvPr/>
          </p:nvSpPr>
          <p:spPr bwMode="gray">
            <a:xfrm>
              <a:off x="1002030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1" name="Oval 3056"/>
            <p:cNvSpPr>
              <a:spLocks noChangeArrowheads="1"/>
            </p:cNvSpPr>
            <p:nvPr/>
          </p:nvSpPr>
          <p:spPr bwMode="gray">
            <a:xfrm>
              <a:off x="1002030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2" name="Oval 3057"/>
            <p:cNvSpPr>
              <a:spLocks noChangeArrowheads="1"/>
            </p:cNvSpPr>
            <p:nvPr/>
          </p:nvSpPr>
          <p:spPr bwMode="gray">
            <a:xfrm>
              <a:off x="1002030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3" name="Oval 3058"/>
            <p:cNvSpPr>
              <a:spLocks noChangeArrowheads="1"/>
            </p:cNvSpPr>
            <p:nvPr/>
          </p:nvSpPr>
          <p:spPr bwMode="gray">
            <a:xfrm>
              <a:off x="1002030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4" name="Oval 3059"/>
            <p:cNvSpPr>
              <a:spLocks noChangeArrowheads="1"/>
            </p:cNvSpPr>
            <p:nvPr/>
          </p:nvSpPr>
          <p:spPr bwMode="gray">
            <a:xfrm>
              <a:off x="1002030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5" name="Oval 3060"/>
            <p:cNvSpPr>
              <a:spLocks noChangeArrowheads="1"/>
            </p:cNvSpPr>
            <p:nvPr/>
          </p:nvSpPr>
          <p:spPr bwMode="gray">
            <a:xfrm>
              <a:off x="100203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6" name="Oval 3061"/>
            <p:cNvSpPr>
              <a:spLocks noChangeArrowheads="1"/>
            </p:cNvSpPr>
            <p:nvPr/>
          </p:nvSpPr>
          <p:spPr bwMode="gray">
            <a:xfrm>
              <a:off x="100203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7" name="Oval 3062"/>
            <p:cNvSpPr>
              <a:spLocks noChangeArrowheads="1"/>
            </p:cNvSpPr>
            <p:nvPr/>
          </p:nvSpPr>
          <p:spPr bwMode="gray">
            <a:xfrm>
              <a:off x="100203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8" name="Oval 3063"/>
            <p:cNvSpPr>
              <a:spLocks noChangeArrowheads="1"/>
            </p:cNvSpPr>
            <p:nvPr/>
          </p:nvSpPr>
          <p:spPr bwMode="gray">
            <a:xfrm>
              <a:off x="100203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09" name="Oval 3064"/>
            <p:cNvSpPr>
              <a:spLocks noChangeArrowheads="1"/>
            </p:cNvSpPr>
            <p:nvPr/>
          </p:nvSpPr>
          <p:spPr bwMode="gray">
            <a:xfrm>
              <a:off x="100203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0" name="Oval 3065"/>
            <p:cNvSpPr>
              <a:spLocks noChangeArrowheads="1"/>
            </p:cNvSpPr>
            <p:nvPr/>
          </p:nvSpPr>
          <p:spPr bwMode="gray">
            <a:xfrm>
              <a:off x="1002030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1" name="Oval 3066"/>
            <p:cNvSpPr>
              <a:spLocks noChangeArrowheads="1"/>
            </p:cNvSpPr>
            <p:nvPr/>
          </p:nvSpPr>
          <p:spPr bwMode="gray">
            <a:xfrm>
              <a:off x="1002030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2" name="Oval 3067"/>
            <p:cNvSpPr>
              <a:spLocks noChangeArrowheads="1"/>
            </p:cNvSpPr>
            <p:nvPr/>
          </p:nvSpPr>
          <p:spPr bwMode="gray">
            <a:xfrm>
              <a:off x="10020300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3" name="Oval 3068"/>
            <p:cNvSpPr>
              <a:spLocks noChangeArrowheads="1"/>
            </p:cNvSpPr>
            <p:nvPr/>
          </p:nvSpPr>
          <p:spPr bwMode="gray">
            <a:xfrm>
              <a:off x="10020300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4" name="Oval 3069"/>
            <p:cNvSpPr>
              <a:spLocks noChangeArrowheads="1"/>
            </p:cNvSpPr>
            <p:nvPr/>
          </p:nvSpPr>
          <p:spPr bwMode="gray">
            <a:xfrm>
              <a:off x="10020300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5" name="Oval 3070"/>
            <p:cNvSpPr>
              <a:spLocks noChangeArrowheads="1"/>
            </p:cNvSpPr>
            <p:nvPr/>
          </p:nvSpPr>
          <p:spPr bwMode="gray">
            <a:xfrm>
              <a:off x="10020300" y="3921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6" name="Oval 3071"/>
            <p:cNvSpPr>
              <a:spLocks noChangeArrowheads="1"/>
            </p:cNvSpPr>
            <p:nvPr/>
          </p:nvSpPr>
          <p:spPr bwMode="gray">
            <a:xfrm>
              <a:off x="101028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7" name="Oval 3072"/>
            <p:cNvSpPr>
              <a:spLocks noChangeArrowheads="1"/>
            </p:cNvSpPr>
            <p:nvPr/>
          </p:nvSpPr>
          <p:spPr bwMode="gray">
            <a:xfrm>
              <a:off x="101028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8" name="Oval 3073"/>
            <p:cNvSpPr>
              <a:spLocks noChangeArrowheads="1"/>
            </p:cNvSpPr>
            <p:nvPr/>
          </p:nvSpPr>
          <p:spPr bwMode="gray">
            <a:xfrm>
              <a:off x="101028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19" name="Oval 3074"/>
            <p:cNvSpPr>
              <a:spLocks noChangeArrowheads="1"/>
            </p:cNvSpPr>
            <p:nvPr/>
          </p:nvSpPr>
          <p:spPr bwMode="gray">
            <a:xfrm>
              <a:off x="101028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0" name="Oval 3075"/>
            <p:cNvSpPr>
              <a:spLocks noChangeArrowheads="1"/>
            </p:cNvSpPr>
            <p:nvPr/>
          </p:nvSpPr>
          <p:spPr bwMode="gray">
            <a:xfrm>
              <a:off x="101028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1" name="Oval 3076"/>
            <p:cNvSpPr>
              <a:spLocks noChangeArrowheads="1"/>
            </p:cNvSpPr>
            <p:nvPr/>
          </p:nvSpPr>
          <p:spPr bwMode="gray">
            <a:xfrm>
              <a:off x="101028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2" name="Oval 3077"/>
            <p:cNvSpPr>
              <a:spLocks noChangeArrowheads="1"/>
            </p:cNvSpPr>
            <p:nvPr/>
          </p:nvSpPr>
          <p:spPr bwMode="gray">
            <a:xfrm>
              <a:off x="101028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3" name="Oval 3078"/>
            <p:cNvSpPr>
              <a:spLocks noChangeArrowheads="1"/>
            </p:cNvSpPr>
            <p:nvPr/>
          </p:nvSpPr>
          <p:spPr bwMode="gray">
            <a:xfrm>
              <a:off x="101028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4" name="Oval 3079"/>
            <p:cNvSpPr>
              <a:spLocks noChangeArrowheads="1"/>
            </p:cNvSpPr>
            <p:nvPr/>
          </p:nvSpPr>
          <p:spPr bwMode="gray">
            <a:xfrm>
              <a:off x="101028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5" name="Oval 3080"/>
            <p:cNvSpPr>
              <a:spLocks noChangeArrowheads="1"/>
            </p:cNvSpPr>
            <p:nvPr/>
          </p:nvSpPr>
          <p:spPr bwMode="gray">
            <a:xfrm>
              <a:off x="101028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6" name="Oval 3081"/>
            <p:cNvSpPr>
              <a:spLocks noChangeArrowheads="1"/>
            </p:cNvSpPr>
            <p:nvPr/>
          </p:nvSpPr>
          <p:spPr bwMode="gray">
            <a:xfrm>
              <a:off x="101028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7" name="Oval 3082"/>
            <p:cNvSpPr>
              <a:spLocks noChangeArrowheads="1"/>
            </p:cNvSpPr>
            <p:nvPr/>
          </p:nvSpPr>
          <p:spPr bwMode="gray">
            <a:xfrm>
              <a:off x="101028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8" name="Oval 3083"/>
            <p:cNvSpPr>
              <a:spLocks noChangeArrowheads="1"/>
            </p:cNvSpPr>
            <p:nvPr/>
          </p:nvSpPr>
          <p:spPr bwMode="gray">
            <a:xfrm>
              <a:off x="101028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29" name="Oval 3084"/>
            <p:cNvSpPr>
              <a:spLocks noChangeArrowheads="1"/>
            </p:cNvSpPr>
            <p:nvPr/>
          </p:nvSpPr>
          <p:spPr bwMode="gray">
            <a:xfrm>
              <a:off x="101028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0" name="Oval 3085"/>
            <p:cNvSpPr>
              <a:spLocks noChangeArrowheads="1"/>
            </p:cNvSpPr>
            <p:nvPr/>
          </p:nvSpPr>
          <p:spPr bwMode="gray">
            <a:xfrm>
              <a:off x="101028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1" name="Oval 3086"/>
            <p:cNvSpPr>
              <a:spLocks noChangeArrowheads="1"/>
            </p:cNvSpPr>
            <p:nvPr/>
          </p:nvSpPr>
          <p:spPr bwMode="gray">
            <a:xfrm>
              <a:off x="101028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2" name="Oval 3087"/>
            <p:cNvSpPr>
              <a:spLocks noChangeArrowheads="1"/>
            </p:cNvSpPr>
            <p:nvPr/>
          </p:nvSpPr>
          <p:spPr bwMode="gray">
            <a:xfrm>
              <a:off x="101028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3" name="Oval 3088"/>
            <p:cNvSpPr>
              <a:spLocks noChangeArrowheads="1"/>
            </p:cNvSpPr>
            <p:nvPr/>
          </p:nvSpPr>
          <p:spPr bwMode="gray">
            <a:xfrm>
              <a:off x="1010285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4" name="Oval 3089"/>
            <p:cNvSpPr>
              <a:spLocks noChangeArrowheads="1"/>
            </p:cNvSpPr>
            <p:nvPr/>
          </p:nvSpPr>
          <p:spPr bwMode="gray">
            <a:xfrm>
              <a:off x="101028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5" name="Oval 3090"/>
            <p:cNvSpPr>
              <a:spLocks noChangeArrowheads="1"/>
            </p:cNvSpPr>
            <p:nvPr/>
          </p:nvSpPr>
          <p:spPr bwMode="gray">
            <a:xfrm>
              <a:off x="1010285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6" name="Oval 3091"/>
            <p:cNvSpPr>
              <a:spLocks noChangeArrowheads="1"/>
            </p:cNvSpPr>
            <p:nvPr/>
          </p:nvSpPr>
          <p:spPr bwMode="gray">
            <a:xfrm>
              <a:off x="101028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7" name="Oval 3092"/>
            <p:cNvSpPr>
              <a:spLocks noChangeArrowheads="1"/>
            </p:cNvSpPr>
            <p:nvPr/>
          </p:nvSpPr>
          <p:spPr bwMode="gray">
            <a:xfrm>
              <a:off x="101028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8" name="Oval 3093"/>
            <p:cNvSpPr>
              <a:spLocks noChangeArrowheads="1"/>
            </p:cNvSpPr>
            <p:nvPr/>
          </p:nvSpPr>
          <p:spPr bwMode="gray">
            <a:xfrm>
              <a:off x="101028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39" name="Oval 3094"/>
            <p:cNvSpPr>
              <a:spLocks noChangeArrowheads="1"/>
            </p:cNvSpPr>
            <p:nvPr/>
          </p:nvSpPr>
          <p:spPr bwMode="gray">
            <a:xfrm>
              <a:off x="101028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0" name="Oval 3095"/>
            <p:cNvSpPr>
              <a:spLocks noChangeArrowheads="1"/>
            </p:cNvSpPr>
            <p:nvPr/>
          </p:nvSpPr>
          <p:spPr bwMode="gray">
            <a:xfrm>
              <a:off x="101028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1" name="Oval 3096"/>
            <p:cNvSpPr>
              <a:spLocks noChangeArrowheads="1"/>
            </p:cNvSpPr>
            <p:nvPr/>
          </p:nvSpPr>
          <p:spPr bwMode="gray">
            <a:xfrm>
              <a:off x="101028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2" name="Oval 3097"/>
            <p:cNvSpPr>
              <a:spLocks noChangeArrowheads="1"/>
            </p:cNvSpPr>
            <p:nvPr/>
          </p:nvSpPr>
          <p:spPr bwMode="gray">
            <a:xfrm>
              <a:off x="101028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3" name="Oval 3098"/>
            <p:cNvSpPr>
              <a:spLocks noChangeArrowheads="1"/>
            </p:cNvSpPr>
            <p:nvPr/>
          </p:nvSpPr>
          <p:spPr bwMode="gray">
            <a:xfrm>
              <a:off x="101028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4" name="Oval 3099"/>
            <p:cNvSpPr>
              <a:spLocks noChangeArrowheads="1"/>
            </p:cNvSpPr>
            <p:nvPr/>
          </p:nvSpPr>
          <p:spPr bwMode="gray">
            <a:xfrm>
              <a:off x="101028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5" name="Oval 3100"/>
            <p:cNvSpPr>
              <a:spLocks noChangeArrowheads="1"/>
            </p:cNvSpPr>
            <p:nvPr/>
          </p:nvSpPr>
          <p:spPr bwMode="gray">
            <a:xfrm>
              <a:off x="101028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6" name="Oval 3101"/>
            <p:cNvSpPr>
              <a:spLocks noChangeArrowheads="1"/>
            </p:cNvSpPr>
            <p:nvPr/>
          </p:nvSpPr>
          <p:spPr bwMode="gray">
            <a:xfrm>
              <a:off x="101028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7" name="Oval 3102"/>
            <p:cNvSpPr>
              <a:spLocks noChangeArrowheads="1"/>
            </p:cNvSpPr>
            <p:nvPr/>
          </p:nvSpPr>
          <p:spPr bwMode="gray">
            <a:xfrm>
              <a:off x="101028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8" name="Oval 3103"/>
            <p:cNvSpPr>
              <a:spLocks noChangeArrowheads="1"/>
            </p:cNvSpPr>
            <p:nvPr/>
          </p:nvSpPr>
          <p:spPr bwMode="gray">
            <a:xfrm>
              <a:off x="101028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49" name="Oval 3104"/>
            <p:cNvSpPr>
              <a:spLocks noChangeArrowheads="1"/>
            </p:cNvSpPr>
            <p:nvPr/>
          </p:nvSpPr>
          <p:spPr bwMode="gray">
            <a:xfrm>
              <a:off x="101028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0" name="Oval 3105"/>
            <p:cNvSpPr>
              <a:spLocks noChangeArrowheads="1"/>
            </p:cNvSpPr>
            <p:nvPr/>
          </p:nvSpPr>
          <p:spPr bwMode="gray">
            <a:xfrm>
              <a:off x="101028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1" name="Oval 3106"/>
            <p:cNvSpPr>
              <a:spLocks noChangeArrowheads="1"/>
            </p:cNvSpPr>
            <p:nvPr/>
          </p:nvSpPr>
          <p:spPr bwMode="gray">
            <a:xfrm>
              <a:off x="101028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2" name="Oval 3107"/>
            <p:cNvSpPr>
              <a:spLocks noChangeArrowheads="1"/>
            </p:cNvSpPr>
            <p:nvPr/>
          </p:nvSpPr>
          <p:spPr bwMode="gray">
            <a:xfrm>
              <a:off x="101028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3" name="Oval 3108"/>
            <p:cNvSpPr>
              <a:spLocks noChangeArrowheads="1"/>
            </p:cNvSpPr>
            <p:nvPr/>
          </p:nvSpPr>
          <p:spPr bwMode="gray">
            <a:xfrm>
              <a:off x="101028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4" name="Oval 3109"/>
            <p:cNvSpPr>
              <a:spLocks noChangeArrowheads="1"/>
            </p:cNvSpPr>
            <p:nvPr/>
          </p:nvSpPr>
          <p:spPr bwMode="gray">
            <a:xfrm>
              <a:off x="101028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5" name="Oval 3110"/>
            <p:cNvSpPr>
              <a:spLocks noChangeArrowheads="1"/>
            </p:cNvSpPr>
            <p:nvPr/>
          </p:nvSpPr>
          <p:spPr bwMode="gray">
            <a:xfrm>
              <a:off x="101028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6" name="Oval 3111"/>
            <p:cNvSpPr>
              <a:spLocks noChangeArrowheads="1"/>
            </p:cNvSpPr>
            <p:nvPr/>
          </p:nvSpPr>
          <p:spPr bwMode="gray">
            <a:xfrm>
              <a:off x="101028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7" name="Oval 3112"/>
            <p:cNvSpPr>
              <a:spLocks noChangeArrowheads="1"/>
            </p:cNvSpPr>
            <p:nvPr/>
          </p:nvSpPr>
          <p:spPr bwMode="gray">
            <a:xfrm>
              <a:off x="101028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8" name="Oval 3113"/>
            <p:cNvSpPr>
              <a:spLocks noChangeArrowheads="1"/>
            </p:cNvSpPr>
            <p:nvPr/>
          </p:nvSpPr>
          <p:spPr bwMode="gray">
            <a:xfrm>
              <a:off x="101028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59" name="Oval 3114"/>
            <p:cNvSpPr>
              <a:spLocks noChangeArrowheads="1"/>
            </p:cNvSpPr>
            <p:nvPr/>
          </p:nvSpPr>
          <p:spPr bwMode="gray">
            <a:xfrm>
              <a:off x="101028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0" name="Oval 3115"/>
            <p:cNvSpPr>
              <a:spLocks noChangeArrowheads="1"/>
            </p:cNvSpPr>
            <p:nvPr/>
          </p:nvSpPr>
          <p:spPr bwMode="gray">
            <a:xfrm>
              <a:off x="1010285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1" name="Oval 3116"/>
            <p:cNvSpPr>
              <a:spLocks noChangeArrowheads="1"/>
            </p:cNvSpPr>
            <p:nvPr/>
          </p:nvSpPr>
          <p:spPr bwMode="gray">
            <a:xfrm>
              <a:off x="1010285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2" name="Oval 3117"/>
            <p:cNvSpPr>
              <a:spLocks noChangeArrowheads="1"/>
            </p:cNvSpPr>
            <p:nvPr/>
          </p:nvSpPr>
          <p:spPr bwMode="gray">
            <a:xfrm>
              <a:off x="101028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3" name="Oval 3118"/>
            <p:cNvSpPr>
              <a:spLocks noChangeArrowheads="1"/>
            </p:cNvSpPr>
            <p:nvPr/>
          </p:nvSpPr>
          <p:spPr bwMode="gray">
            <a:xfrm>
              <a:off x="101028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4" name="Oval 3119"/>
            <p:cNvSpPr>
              <a:spLocks noChangeArrowheads="1"/>
            </p:cNvSpPr>
            <p:nvPr/>
          </p:nvSpPr>
          <p:spPr bwMode="gray">
            <a:xfrm>
              <a:off x="101028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5" name="Oval 3120"/>
            <p:cNvSpPr>
              <a:spLocks noChangeArrowheads="1"/>
            </p:cNvSpPr>
            <p:nvPr/>
          </p:nvSpPr>
          <p:spPr bwMode="gray">
            <a:xfrm>
              <a:off x="101028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6" name="Oval 3122"/>
            <p:cNvSpPr>
              <a:spLocks noChangeArrowheads="1"/>
            </p:cNvSpPr>
            <p:nvPr/>
          </p:nvSpPr>
          <p:spPr bwMode="gray">
            <a:xfrm>
              <a:off x="101028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7" name="Oval 3123"/>
            <p:cNvSpPr>
              <a:spLocks noChangeArrowheads="1"/>
            </p:cNvSpPr>
            <p:nvPr/>
          </p:nvSpPr>
          <p:spPr bwMode="gray">
            <a:xfrm>
              <a:off x="101028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8" name="Oval 3124"/>
            <p:cNvSpPr>
              <a:spLocks noChangeArrowheads="1"/>
            </p:cNvSpPr>
            <p:nvPr/>
          </p:nvSpPr>
          <p:spPr bwMode="gray">
            <a:xfrm>
              <a:off x="101028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69" name="Oval 3125"/>
            <p:cNvSpPr>
              <a:spLocks noChangeArrowheads="1"/>
            </p:cNvSpPr>
            <p:nvPr/>
          </p:nvSpPr>
          <p:spPr bwMode="gray">
            <a:xfrm>
              <a:off x="1010285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0" name="Oval 3126"/>
            <p:cNvSpPr>
              <a:spLocks noChangeArrowheads="1"/>
            </p:cNvSpPr>
            <p:nvPr/>
          </p:nvSpPr>
          <p:spPr bwMode="gray">
            <a:xfrm>
              <a:off x="1010285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1" name="Oval 3127"/>
            <p:cNvSpPr>
              <a:spLocks noChangeArrowheads="1"/>
            </p:cNvSpPr>
            <p:nvPr/>
          </p:nvSpPr>
          <p:spPr bwMode="gray">
            <a:xfrm>
              <a:off x="1010285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2" name="Oval 3128"/>
            <p:cNvSpPr>
              <a:spLocks noChangeArrowheads="1"/>
            </p:cNvSpPr>
            <p:nvPr/>
          </p:nvSpPr>
          <p:spPr bwMode="gray">
            <a:xfrm>
              <a:off x="10102850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3" name="Oval 3129"/>
            <p:cNvSpPr>
              <a:spLocks noChangeArrowheads="1"/>
            </p:cNvSpPr>
            <p:nvPr/>
          </p:nvSpPr>
          <p:spPr bwMode="gray">
            <a:xfrm>
              <a:off x="10102850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4" name="Oval 3130"/>
            <p:cNvSpPr>
              <a:spLocks noChangeArrowheads="1"/>
            </p:cNvSpPr>
            <p:nvPr/>
          </p:nvSpPr>
          <p:spPr bwMode="gray">
            <a:xfrm>
              <a:off x="10102850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5" name="Oval 3131"/>
            <p:cNvSpPr>
              <a:spLocks noChangeArrowheads="1"/>
            </p:cNvSpPr>
            <p:nvPr/>
          </p:nvSpPr>
          <p:spPr bwMode="gray">
            <a:xfrm>
              <a:off x="10102850" y="3921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6" name="Oval 3132"/>
            <p:cNvSpPr>
              <a:spLocks noChangeArrowheads="1"/>
            </p:cNvSpPr>
            <p:nvPr/>
          </p:nvSpPr>
          <p:spPr bwMode="gray">
            <a:xfrm>
              <a:off x="10188575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7" name="Oval 3133"/>
            <p:cNvSpPr>
              <a:spLocks noChangeArrowheads="1"/>
            </p:cNvSpPr>
            <p:nvPr/>
          </p:nvSpPr>
          <p:spPr bwMode="gray">
            <a:xfrm>
              <a:off x="1018857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8" name="Oval 3134"/>
            <p:cNvSpPr>
              <a:spLocks noChangeArrowheads="1"/>
            </p:cNvSpPr>
            <p:nvPr/>
          </p:nvSpPr>
          <p:spPr bwMode="gray">
            <a:xfrm>
              <a:off x="10188575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79" name="Oval 3135"/>
            <p:cNvSpPr>
              <a:spLocks noChangeArrowheads="1"/>
            </p:cNvSpPr>
            <p:nvPr/>
          </p:nvSpPr>
          <p:spPr bwMode="gray">
            <a:xfrm>
              <a:off x="10188575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0" name="Oval 3136"/>
            <p:cNvSpPr>
              <a:spLocks noChangeArrowheads="1"/>
            </p:cNvSpPr>
            <p:nvPr/>
          </p:nvSpPr>
          <p:spPr bwMode="gray">
            <a:xfrm>
              <a:off x="10188575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1" name="Oval 3137"/>
            <p:cNvSpPr>
              <a:spLocks noChangeArrowheads="1"/>
            </p:cNvSpPr>
            <p:nvPr/>
          </p:nvSpPr>
          <p:spPr bwMode="gray">
            <a:xfrm>
              <a:off x="101885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2" name="Oval 3138"/>
            <p:cNvSpPr>
              <a:spLocks noChangeArrowheads="1"/>
            </p:cNvSpPr>
            <p:nvPr/>
          </p:nvSpPr>
          <p:spPr bwMode="gray">
            <a:xfrm>
              <a:off x="1018857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3" name="Oval 3139"/>
            <p:cNvSpPr>
              <a:spLocks noChangeArrowheads="1"/>
            </p:cNvSpPr>
            <p:nvPr/>
          </p:nvSpPr>
          <p:spPr bwMode="gray">
            <a:xfrm>
              <a:off x="101885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4" name="Oval 3140"/>
            <p:cNvSpPr>
              <a:spLocks noChangeArrowheads="1"/>
            </p:cNvSpPr>
            <p:nvPr/>
          </p:nvSpPr>
          <p:spPr bwMode="gray">
            <a:xfrm>
              <a:off x="101885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5" name="Oval 3141"/>
            <p:cNvSpPr>
              <a:spLocks noChangeArrowheads="1"/>
            </p:cNvSpPr>
            <p:nvPr/>
          </p:nvSpPr>
          <p:spPr bwMode="gray">
            <a:xfrm>
              <a:off x="101885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6" name="Oval 3142"/>
            <p:cNvSpPr>
              <a:spLocks noChangeArrowheads="1"/>
            </p:cNvSpPr>
            <p:nvPr/>
          </p:nvSpPr>
          <p:spPr bwMode="gray">
            <a:xfrm>
              <a:off x="101885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7" name="Oval 3143"/>
            <p:cNvSpPr>
              <a:spLocks noChangeArrowheads="1"/>
            </p:cNvSpPr>
            <p:nvPr/>
          </p:nvSpPr>
          <p:spPr bwMode="gray">
            <a:xfrm>
              <a:off x="101885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8" name="Oval 3144"/>
            <p:cNvSpPr>
              <a:spLocks noChangeArrowheads="1"/>
            </p:cNvSpPr>
            <p:nvPr/>
          </p:nvSpPr>
          <p:spPr bwMode="gray">
            <a:xfrm>
              <a:off x="101885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89" name="Oval 3145"/>
            <p:cNvSpPr>
              <a:spLocks noChangeArrowheads="1"/>
            </p:cNvSpPr>
            <p:nvPr/>
          </p:nvSpPr>
          <p:spPr bwMode="gray">
            <a:xfrm>
              <a:off x="1018857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0" name="Oval 3146"/>
            <p:cNvSpPr>
              <a:spLocks noChangeArrowheads="1"/>
            </p:cNvSpPr>
            <p:nvPr/>
          </p:nvSpPr>
          <p:spPr bwMode="gray">
            <a:xfrm>
              <a:off x="10188575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1" name="Oval 3147"/>
            <p:cNvSpPr>
              <a:spLocks noChangeArrowheads="1"/>
            </p:cNvSpPr>
            <p:nvPr/>
          </p:nvSpPr>
          <p:spPr bwMode="gray">
            <a:xfrm>
              <a:off x="10188575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2" name="Oval 3148"/>
            <p:cNvSpPr>
              <a:spLocks noChangeArrowheads="1"/>
            </p:cNvSpPr>
            <p:nvPr/>
          </p:nvSpPr>
          <p:spPr bwMode="gray">
            <a:xfrm>
              <a:off x="10188575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3" name="Oval 3149"/>
            <p:cNvSpPr>
              <a:spLocks noChangeArrowheads="1"/>
            </p:cNvSpPr>
            <p:nvPr/>
          </p:nvSpPr>
          <p:spPr bwMode="gray">
            <a:xfrm>
              <a:off x="10188575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4" name="Oval 3150"/>
            <p:cNvSpPr>
              <a:spLocks noChangeArrowheads="1"/>
            </p:cNvSpPr>
            <p:nvPr/>
          </p:nvSpPr>
          <p:spPr bwMode="gray">
            <a:xfrm>
              <a:off x="10188575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5" name="Oval 3151"/>
            <p:cNvSpPr>
              <a:spLocks noChangeArrowheads="1"/>
            </p:cNvSpPr>
            <p:nvPr/>
          </p:nvSpPr>
          <p:spPr bwMode="gray">
            <a:xfrm>
              <a:off x="10188575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6" name="Oval 3152"/>
            <p:cNvSpPr>
              <a:spLocks noChangeArrowheads="1"/>
            </p:cNvSpPr>
            <p:nvPr/>
          </p:nvSpPr>
          <p:spPr bwMode="gray">
            <a:xfrm>
              <a:off x="10188575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7" name="Oval 3153"/>
            <p:cNvSpPr>
              <a:spLocks noChangeArrowheads="1"/>
            </p:cNvSpPr>
            <p:nvPr/>
          </p:nvSpPr>
          <p:spPr bwMode="gray">
            <a:xfrm>
              <a:off x="101885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8" name="Oval 3154"/>
            <p:cNvSpPr>
              <a:spLocks noChangeArrowheads="1"/>
            </p:cNvSpPr>
            <p:nvPr/>
          </p:nvSpPr>
          <p:spPr bwMode="gray">
            <a:xfrm>
              <a:off x="101885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899" name="Oval 3155"/>
            <p:cNvSpPr>
              <a:spLocks noChangeArrowheads="1"/>
            </p:cNvSpPr>
            <p:nvPr/>
          </p:nvSpPr>
          <p:spPr bwMode="gray">
            <a:xfrm>
              <a:off x="101885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0" name="Oval 3156"/>
            <p:cNvSpPr>
              <a:spLocks noChangeArrowheads="1"/>
            </p:cNvSpPr>
            <p:nvPr/>
          </p:nvSpPr>
          <p:spPr bwMode="gray">
            <a:xfrm>
              <a:off x="101885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1" name="Oval 3157"/>
            <p:cNvSpPr>
              <a:spLocks noChangeArrowheads="1"/>
            </p:cNvSpPr>
            <p:nvPr/>
          </p:nvSpPr>
          <p:spPr bwMode="gray">
            <a:xfrm>
              <a:off x="101885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2" name="Oval 3158"/>
            <p:cNvSpPr>
              <a:spLocks noChangeArrowheads="1"/>
            </p:cNvSpPr>
            <p:nvPr/>
          </p:nvSpPr>
          <p:spPr bwMode="gray">
            <a:xfrm>
              <a:off x="101885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3" name="Oval 3159"/>
            <p:cNvSpPr>
              <a:spLocks noChangeArrowheads="1"/>
            </p:cNvSpPr>
            <p:nvPr/>
          </p:nvSpPr>
          <p:spPr bwMode="gray">
            <a:xfrm>
              <a:off x="101885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4" name="Oval 3160"/>
            <p:cNvSpPr>
              <a:spLocks noChangeArrowheads="1"/>
            </p:cNvSpPr>
            <p:nvPr/>
          </p:nvSpPr>
          <p:spPr bwMode="gray">
            <a:xfrm>
              <a:off x="1018857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5" name="Oval 3161"/>
            <p:cNvSpPr>
              <a:spLocks noChangeArrowheads="1"/>
            </p:cNvSpPr>
            <p:nvPr/>
          </p:nvSpPr>
          <p:spPr bwMode="gray">
            <a:xfrm>
              <a:off x="1018857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6" name="Oval 3162"/>
            <p:cNvSpPr>
              <a:spLocks noChangeArrowheads="1"/>
            </p:cNvSpPr>
            <p:nvPr/>
          </p:nvSpPr>
          <p:spPr bwMode="gray">
            <a:xfrm>
              <a:off x="1018857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7" name="Oval 3163"/>
            <p:cNvSpPr>
              <a:spLocks noChangeArrowheads="1"/>
            </p:cNvSpPr>
            <p:nvPr/>
          </p:nvSpPr>
          <p:spPr bwMode="gray">
            <a:xfrm>
              <a:off x="1018857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8" name="Oval 3164"/>
            <p:cNvSpPr>
              <a:spLocks noChangeArrowheads="1"/>
            </p:cNvSpPr>
            <p:nvPr/>
          </p:nvSpPr>
          <p:spPr bwMode="gray">
            <a:xfrm>
              <a:off x="1018857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09" name="Oval 3165"/>
            <p:cNvSpPr>
              <a:spLocks noChangeArrowheads="1"/>
            </p:cNvSpPr>
            <p:nvPr/>
          </p:nvSpPr>
          <p:spPr bwMode="gray">
            <a:xfrm>
              <a:off x="1018857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0" name="Oval 3166"/>
            <p:cNvSpPr>
              <a:spLocks noChangeArrowheads="1"/>
            </p:cNvSpPr>
            <p:nvPr/>
          </p:nvSpPr>
          <p:spPr bwMode="gray">
            <a:xfrm>
              <a:off x="1018857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1" name="Oval 3167"/>
            <p:cNvSpPr>
              <a:spLocks noChangeArrowheads="1"/>
            </p:cNvSpPr>
            <p:nvPr/>
          </p:nvSpPr>
          <p:spPr bwMode="gray">
            <a:xfrm>
              <a:off x="101885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2" name="Oval 3168"/>
            <p:cNvSpPr>
              <a:spLocks noChangeArrowheads="1"/>
            </p:cNvSpPr>
            <p:nvPr/>
          </p:nvSpPr>
          <p:spPr bwMode="gray">
            <a:xfrm>
              <a:off x="101885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3" name="Oval 3169"/>
            <p:cNvSpPr>
              <a:spLocks noChangeArrowheads="1"/>
            </p:cNvSpPr>
            <p:nvPr/>
          </p:nvSpPr>
          <p:spPr bwMode="gray">
            <a:xfrm>
              <a:off x="101885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4" name="Oval 3170"/>
            <p:cNvSpPr>
              <a:spLocks noChangeArrowheads="1"/>
            </p:cNvSpPr>
            <p:nvPr/>
          </p:nvSpPr>
          <p:spPr bwMode="gray">
            <a:xfrm>
              <a:off x="101885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5" name="Oval 3171"/>
            <p:cNvSpPr>
              <a:spLocks noChangeArrowheads="1"/>
            </p:cNvSpPr>
            <p:nvPr/>
          </p:nvSpPr>
          <p:spPr bwMode="gray">
            <a:xfrm>
              <a:off x="101885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6" name="Oval 3172"/>
            <p:cNvSpPr>
              <a:spLocks noChangeArrowheads="1"/>
            </p:cNvSpPr>
            <p:nvPr/>
          </p:nvSpPr>
          <p:spPr bwMode="gray">
            <a:xfrm>
              <a:off x="101885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7" name="Oval 3173"/>
            <p:cNvSpPr>
              <a:spLocks noChangeArrowheads="1"/>
            </p:cNvSpPr>
            <p:nvPr/>
          </p:nvSpPr>
          <p:spPr bwMode="gray">
            <a:xfrm>
              <a:off x="101885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8" name="Oval 3174"/>
            <p:cNvSpPr>
              <a:spLocks noChangeArrowheads="1"/>
            </p:cNvSpPr>
            <p:nvPr/>
          </p:nvSpPr>
          <p:spPr bwMode="gray">
            <a:xfrm>
              <a:off x="101885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19" name="Oval 3175"/>
            <p:cNvSpPr>
              <a:spLocks noChangeArrowheads="1"/>
            </p:cNvSpPr>
            <p:nvPr/>
          </p:nvSpPr>
          <p:spPr bwMode="gray">
            <a:xfrm>
              <a:off x="1018857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0" name="Oval 3176"/>
            <p:cNvSpPr>
              <a:spLocks noChangeArrowheads="1"/>
            </p:cNvSpPr>
            <p:nvPr/>
          </p:nvSpPr>
          <p:spPr bwMode="gray">
            <a:xfrm>
              <a:off x="1018857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1" name="Oval 3177"/>
            <p:cNvSpPr>
              <a:spLocks noChangeArrowheads="1"/>
            </p:cNvSpPr>
            <p:nvPr/>
          </p:nvSpPr>
          <p:spPr bwMode="gray">
            <a:xfrm>
              <a:off x="1018857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2" name="Oval 3178"/>
            <p:cNvSpPr>
              <a:spLocks noChangeArrowheads="1"/>
            </p:cNvSpPr>
            <p:nvPr/>
          </p:nvSpPr>
          <p:spPr bwMode="gray">
            <a:xfrm>
              <a:off x="1018857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3" name="Oval 3179"/>
            <p:cNvSpPr>
              <a:spLocks noChangeArrowheads="1"/>
            </p:cNvSpPr>
            <p:nvPr/>
          </p:nvSpPr>
          <p:spPr bwMode="gray">
            <a:xfrm>
              <a:off x="1018857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4" name="Oval 3180"/>
            <p:cNvSpPr>
              <a:spLocks noChangeArrowheads="1"/>
            </p:cNvSpPr>
            <p:nvPr/>
          </p:nvSpPr>
          <p:spPr bwMode="gray">
            <a:xfrm>
              <a:off x="1018857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5" name="Oval 3181"/>
            <p:cNvSpPr>
              <a:spLocks noChangeArrowheads="1"/>
            </p:cNvSpPr>
            <p:nvPr/>
          </p:nvSpPr>
          <p:spPr bwMode="gray">
            <a:xfrm>
              <a:off x="1018857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6" name="Oval 3182"/>
            <p:cNvSpPr>
              <a:spLocks noChangeArrowheads="1"/>
            </p:cNvSpPr>
            <p:nvPr/>
          </p:nvSpPr>
          <p:spPr bwMode="gray">
            <a:xfrm>
              <a:off x="101885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7" name="Oval 3183"/>
            <p:cNvSpPr>
              <a:spLocks noChangeArrowheads="1"/>
            </p:cNvSpPr>
            <p:nvPr/>
          </p:nvSpPr>
          <p:spPr bwMode="gray">
            <a:xfrm>
              <a:off x="101885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8" name="Oval 3184"/>
            <p:cNvSpPr>
              <a:spLocks noChangeArrowheads="1"/>
            </p:cNvSpPr>
            <p:nvPr/>
          </p:nvSpPr>
          <p:spPr bwMode="gray">
            <a:xfrm>
              <a:off x="1018857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29" name="Oval 3185"/>
            <p:cNvSpPr>
              <a:spLocks noChangeArrowheads="1"/>
            </p:cNvSpPr>
            <p:nvPr/>
          </p:nvSpPr>
          <p:spPr bwMode="gray">
            <a:xfrm>
              <a:off x="1018857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0" name="Oval 3186"/>
            <p:cNvSpPr>
              <a:spLocks noChangeArrowheads="1"/>
            </p:cNvSpPr>
            <p:nvPr/>
          </p:nvSpPr>
          <p:spPr bwMode="gray">
            <a:xfrm>
              <a:off x="1018857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1" name="Oval 3187"/>
            <p:cNvSpPr>
              <a:spLocks noChangeArrowheads="1"/>
            </p:cNvSpPr>
            <p:nvPr/>
          </p:nvSpPr>
          <p:spPr bwMode="gray">
            <a:xfrm>
              <a:off x="1018857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2" name="Oval 3188"/>
            <p:cNvSpPr>
              <a:spLocks noChangeArrowheads="1"/>
            </p:cNvSpPr>
            <p:nvPr/>
          </p:nvSpPr>
          <p:spPr bwMode="gray">
            <a:xfrm>
              <a:off x="1018857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3" name="Oval 3189"/>
            <p:cNvSpPr>
              <a:spLocks noChangeArrowheads="1"/>
            </p:cNvSpPr>
            <p:nvPr/>
          </p:nvSpPr>
          <p:spPr bwMode="gray">
            <a:xfrm>
              <a:off x="1018857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4" name="Oval 3190"/>
            <p:cNvSpPr>
              <a:spLocks noChangeArrowheads="1"/>
            </p:cNvSpPr>
            <p:nvPr/>
          </p:nvSpPr>
          <p:spPr bwMode="gray">
            <a:xfrm>
              <a:off x="10188575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5" name="Oval 3191"/>
            <p:cNvSpPr>
              <a:spLocks noChangeArrowheads="1"/>
            </p:cNvSpPr>
            <p:nvPr/>
          </p:nvSpPr>
          <p:spPr bwMode="gray">
            <a:xfrm>
              <a:off x="10188575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6" name="Oval 3192"/>
            <p:cNvSpPr>
              <a:spLocks noChangeArrowheads="1"/>
            </p:cNvSpPr>
            <p:nvPr/>
          </p:nvSpPr>
          <p:spPr bwMode="gray">
            <a:xfrm>
              <a:off x="10188575" y="3921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7" name="Oval 3193"/>
            <p:cNvSpPr>
              <a:spLocks noChangeArrowheads="1"/>
            </p:cNvSpPr>
            <p:nvPr/>
          </p:nvSpPr>
          <p:spPr bwMode="gray">
            <a:xfrm>
              <a:off x="10271125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8" name="Oval 3194"/>
            <p:cNvSpPr>
              <a:spLocks noChangeArrowheads="1"/>
            </p:cNvSpPr>
            <p:nvPr/>
          </p:nvSpPr>
          <p:spPr bwMode="gray">
            <a:xfrm>
              <a:off x="1027112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39" name="Oval 3195"/>
            <p:cNvSpPr>
              <a:spLocks noChangeArrowheads="1"/>
            </p:cNvSpPr>
            <p:nvPr/>
          </p:nvSpPr>
          <p:spPr bwMode="gray">
            <a:xfrm>
              <a:off x="10271125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0" name="Oval 3196"/>
            <p:cNvSpPr>
              <a:spLocks noChangeArrowheads="1"/>
            </p:cNvSpPr>
            <p:nvPr/>
          </p:nvSpPr>
          <p:spPr bwMode="gray">
            <a:xfrm>
              <a:off x="10271125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1" name="Oval 3197"/>
            <p:cNvSpPr>
              <a:spLocks noChangeArrowheads="1"/>
            </p:cNvSpPr>
            <p:nvPr/>
          </p:nvSpPr>
          <p:spPr bwMode="gray">
            <a:xfrm>
              <a:off x="10271125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2" name="Oval 3198"/>
            <p:cNvSpPr>
              <a:spLocks noChangeArrowheads="1"/>
            </p:cNvSpPr>
            <p:nvPr/>
          </p:nvSpPr>
          <p:spPr bwMode="gray">
            <a:xfrm>
              <a:off x="102711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3" name="Oval 3199"/>
            <p:cNvSpPr>
              <a:spLocks noChangeArrowheads="1"/>
            </p:cNvSpPr>
            <p:nvPr/>
          </p:nvSpPr>
          <p:spPr bwMode="gray">
            <a:xfrm>
              <a:off x="102711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4" name="Oval 3200"/>
            <p:cNvSpPr>
              <a:spLocks noChangeArrowheads="1"/>
            </p:cNvSpPr>
            <p:nvPr/>
          </p:nvSpPr>
          <p:spPr bwMode="gray">
            <a:xfrm>
              <a:off x="102711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5" name="Oval 3201"/>
            <p:cNvSpPr>
              <a:spLocks noChangeArrowheads="1"/>
            </p:cNvSpPr>
            <p:nvPr/>
          </p:nvSpPr>
          <p:spPr bwMode="gray">
            <a:xfrm>
              <a:off x="102711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6" name="Oval 3202"/>
            <p:cNvSpPr>
              <a:spLocks noChangeArrowheads="1"/>
            </p:cNvSpPr>
            <p:nvPr/>
          </p:nvSpPr>
          <p:spPr bwMode="gray">
            <a:xfrm>
              <a:off x="102711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7" name="Oval 3203"/>
            <p:cNvSpPr>
              <a:spLocks noChangeArrowheads="1"/>
            </p:cNvSpPr>
            <p:nvPr/>
          </p:nvSpPr>
          <p:spPr bwMode="gray">
            <a:xfrm>
              <a:off x="102711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8" name="Oval 3204"/>
            <p:cNvSpPr>
              <a:spLocks noChangeArrowheads="1"/>
            </p:cNvSpPr>
            <p:nvPr/>
          </p:nvSpPr>
          <p:spPr bwMode="gray">
            <a:xfrm>
              <a:off x="102711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49" name="Oval 3205"/>
            <p:cNvSpPr>
              <a:spLocks noChangeArrowheads="1"/>
            </p:cNvSpPr>
            <p:nvPr/>
          </p:nvSpPr>
          <p:spPr bwMode="gray">
            <a:xfrm>
              <a:off x="102711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0" name="Oval 3206"/>
            <p:cNvSpPr>
              <a:spLocks noChangeArrowheads="1"/>
            </p:cNvSpPr>
            <p:nvPr/>
          </p:nvSpPr>
          <p:spPr bwMode="gray">
            <a:xfrm>
              <a:off x="1027112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1" name="Oval 3207"/>
            <p:cNvSpPr>
              <a:spLocks noChangeArrowheads="1"/>
            </p:cNvSpPr>
            <p:nvPr/>
          </p:nvSpPr>
          <p:spPr bwMode="gray">
            <a:xfrm>
              <a:off x="10271125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2" name="Oval 3208"/>
            <p:cNvSpPr>
              <a:spLocks noChangeArrowheads="1"/>
            </p:cNvSpPr>
            <p:nvPr/>
          </p:nvSpPr>
          <p:spPr bwMode="gray">
            <a:xfrm>
              <a:off x="10271125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3" name="Oval 3209"/>
            <p:cNvSpPr>
              <a:spLocks noChangeArrowheads="1"/>
            </p:cNvSpPr>
            <p:nvPr/>
          </p:nvSpPr>
          <p:spPr bwMode="gray">
            <a:xfrm>
              <a:off x="10271125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4" name="Oval 3210"/>
            <p:cNvSpPr>
              <a:spLocks noChangeArrowheads="1"/>
            </p:cNvSpPr>
            <p:nvPr/>
          </p:nvSpPr>
          <p:spPr bwMode="gray">
            <a:xfrm>
              <a:off x="10271125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5" name="Oval 3211"/>
            <p:cNvSpPr>
              <a:spLocks noChangeArrowheads="1"/>
            </p:cNvSpPr>
            <p:nvPr/>
          </p:nvSpPr>
          <p:spPr bwMode="gray">
            <a:xfrm>
              <a:off x="10271125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6" name="Oval 3212"/>
            <p:cNvSpPr>
              <a:spLocks noChangeArrowheads="1"/>
            </p:cNvSpPr>
            <p:nvPr/>
          </p:nvSpPr>
          <p:spPr bwMode="gray">
            <a:xfrm>
              <a:off x="10271125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7" name="Oval 3213"/>
            <p:cNvSpPr>
              <a:spLocks noChangeArrowheads="1"/>
            </p:cNvSpPr>
            <p:nvPr/>
          </p:nvSpPr>
          <p:spPr bwMode="gray">
            <a:xfrm>
              <a:off x="10271125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8" name="Oval 3214"/>
            <p:cNvSpPr>
              <a:spLocks noChangeArrowheads="1"/>
            </p:cNvSpPr>
            <p:nvPr/>
          </p:nvSpPr>
          <p:spPr bwMode="gray">
            <a:xfrm>
              <a:off x="102711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59" name="Oval 3215"/>
            <p:cNvSpPr>
              <a:spLocks noChangeArrowheads="1"/>
            </p:cNvSpPr>
            <p:nvPr/>
          </p:nvSpPr>
          <p:spPr bwMode="gray">
            <a:xfrm>
              <a:off x="102711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0" name="Oval 3216"/>
            <p:cNvSpPr>
              <a:spLocks noChangeArrowheads="1"/>
            </p:cNvSpPr>
            <p:nvPr/>
          </p:nvSpPr>
          <p:spPr bwMode="gray">
            <a:xfrm>
              <a:off x="102711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1" name="Oval 3217"/>
            <p:cNvSpPr>
              <a:spLocks noChangeArrowheads="1"/>
            </p:cNvSpPr>
            <p:nvPr/>
          </p:nvSpPr>
          <p:spPr bwMode="gray">
            <a:xfrm>
              <a:off x="102711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2" name="Oval 3218"/>
            <p:cNvSpPr>
              <a:spLocks noChangeArrowheads="1"/>
            </p:cNvSpPr>
            <p:nvPr/>
          </p:nvSpPr>
          <p:spPr bwMode="gray">
            <a:xfrm>
              <a:off x="102711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3" name="Oval 3219"/>
            <p:cNvSpPr>
              <a:spLocks noChangeArrowheads="1"/>
            </p:cNvSpPr>
            <p:nvPr/>
          </p:nvSpPr>
          <p:spPr bwMode="gray">
            <a:xfrm>
              <a:off x="102711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4" name="Oval 3220"/>
            <p:cNvSpPr>
              <a:spLocks noChangeArrowheads="1"/>
            </p:cNvSpPr>
            <p:nvPr/>
          </p:nvSpPr>
          <p:spPr bwMode="gray">
            <a:xfrm>
              <a:off x="102711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5" name="Oval 3221"/>
            <p:cNvSpPr>
              <a:spLocks noChangeArrowheads="1"/>
            </p:cNvSpPr>
            <p:nvPr/>
          </p:nvSpPr>
          <p:spPr bwMode="gray">
            <a:xfrm>
              <a:off x="102711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6" name="Oval 3222"/>
            <p:cNvSpPr>
              <a:spLocks noChangeArrowheads="1"/>
            </p:cNvSpPr>
            <p:nvPr/>
          </p:nvSpPr>
          <p:spPr bwMode="gray">
            <a:xfrm>
              <a:off x="102711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7" name="Oval 3223"/>
            <p:cNvSpPr>
              <a:spLocks noChangeArrowheads="1"/>
            </p:cNvSpPr>
            <p:nvPr/>
          </p:nvSpPr>
          <p:spPr bwMode="gray">
            <a:xfrm>
              <a:off x="102711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8" name="Oval 3224"/>
            <p:cNvSpPr>
              <a:spLocks noChangeArrowheads="1"/>
            </p:cNvSpPr>
            <p:nvPr/>
          </p:nvSpPr>
          <p:spPr bwMode="gray">
            <a:xfrm>
              <a:off x="102711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69" name="Oval 3225"/>
            <p:cNvSpPr>
              <a:spLocks noChangeArrowheads="1"/>
            </p:cNvSpPr>
            <p:nvPr/>
          </p:nvSpPr>
          <p:spPr bwMode="gray">
            <a:xfrm>
              <a:off x="102711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0" name="Oval 3226"/>
            <p:cNvSpPr>
              <a:spLocks noChangeArrowheads="1"/>
            </p:cNvSpPr>
            <p:nvPr/>
          </p:nvSpPr>
          <p:spPr bwMode="gray">
            <a:xfrm>
              <a:off x="102711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1" name="Oval 3227"/>
            <p:cNvSpPr>
              <a:spLocks noChangeArrowheads="1"/>
            </p:cNvSpPr>
            <p:nvPr/>
          </p:nvSpPr>
          <p:spPr bwMode="gray">
            <a:xfrm>
              <a:off x="102711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2" name="Oval 3228"/>
            <p:cNvSpPr>
              <a:spLocks noChangeArrowheads="1"/>
            </p:cNvSpPr>
            <p:nvPr/>
          </p:nvSpPr>
          <p:spPr bwMode="gray">
            <a:xfrm>
              <a:off x="102711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3" name="Oval 3229"/>
            <p:cNvSpPr>
              <a:spLocks noChangeArrowheads="1"/>
            </p:cNvSpPr>
            <p:nvPr/>
          </p:nvSpPr>
          <p:spPr bwMode="gray">
            <a:xfrm>
              <a:off x="102711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4" name="Oval 3230"/>
            <p:cNvSpPr>
              <a:spLocks noChangeArrowheads="1"/>
            </p:cNvSpPr>
            <p:nvPr/>
          </p:nvSpPr>
          <p:spPr bwMode="gray">
            <a:xfrm>
              <a:off x="102711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5" name="Oval 3231"/>
            <p:cNvSpPr>
              <a:spLocks noChangeArrowheads="1"/>
            </p:cNvSpPr>
            <p:nvPr/>
          </p:nvSpPr>
          <p:spPr bwMode="gray">
            <a:xfrm>
              <a:off x="102711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6" name="Oval 3232"/>
            <p:cNvSpPr>
              <a:spLocks noChangeArrowheads="1"/>
            </p:cNvSpPr>
            <p:nvPr/>
          </p:nvSpPr>
          <p:spPr bwMode="gray">
            <a:xfrm>
              <a:off x="102711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7" name="Oval 3233"/>
            <p:cNvSpPr>
              <a:spLocks noChangeArrowheads="1"/>
            </p:cNvSpPr>
            <p:nvPr/>
          </p:nvSpPr>
          <p:spPr bwMode="gray">
            <a:xfrm>
              <a:off x="102711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8" name="Oval 3234"/>
            <p:cNvSpPr>
              <a:spLocks noChangeArrowheads="1"/>
            </p:cNvSpPr>
            <p:nvPr/>
          </p:nvSpPr>
          <p:spPr bwMode="gray">
            <a:xfrm>
              <a:off x="102711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79" name="Oval 3235"/>
            <p:cNvSpPr>
              <a:spLocks noChangeArrowheads="1"/>
            </p:cNvSpPr>
            <p:nvPr/>
          </p:nvSpPr>
          <p:spPr bwMode="gray">
            <a:xfrm>
              <a:off x="102711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0" name="Oval 3236"/>
            <p:cNvSpPr>
              <a:spLocks noChangeArrowheads="1"/>
            </p:cNvSpPr>
            <p:nvPr/>
          </p:nvSpPr>
          <p:spPr bwMode="gray">
            <a:xfrm>
              <a:off x="102711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1" name="Oval 3237"/>
            <p:cNvSpPr>
              <a:spLocks noChangeArrowheads="1"/>
            </p:cNvSpPr>
            <p:nvPr/>
          </p:nvSpPr>
          <p:spPr bwMode="gray">
            <a:xfrm>
              <a:off x="102711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2" name="Oval 3238"/>
            <p:cNvSpPr>
              <a:spLocks noChangeArrowheads="1"/>
            </p:cNvSpPr>
            <p:nvPr/>
          </p:nvSpPr>
          <p:spPr bwMode="gray">
            <a:xfrm>
              <a:off x="102711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3" name="Oval 3239"/>
            <p:cNvSpPr>
              <a:spLocks noChangeArrowheads="1"/>
            </p:cNvSpPr>
            <p:nvPr/>
          </p:nvSpPr>
          <p:spPr bwMode="gray">
            <a:xfrm>
              <a:off x="102711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4" name="Oval 3240"/>
            <p:cNvSpPr>
              <a:spLocks noChangeArrowheads="1"/>
            </p:cNvSpPr>
            <p:nvPr/>
          </p:nvSpPr>
          <p:spPr bwMode="gray">
            <a:xfrm>
              <a:off x="102711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5" name="Oval 3241"/>
            <p:cNvSpPr>
              <a:spLocks noChangeArrowheads="1"/>
            </p:cNvSpPr>
            <p:nvPr/>
          </p:nvSpPr>
          <p:spPr bwMode="gray">
            <a:xfrm>
              <a:off x="102711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6" name="Oval 3242"/>
            <p:cNvSpPr>
              <a:spLocks noChangeArrowheads="1"/>
            </p:cNvSpPr>
            <p:nvPr/>
          </p:nvSpPr>
          <p:spPr bwMode="gray">
            <a:xfrm>
              <a:off x="102711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7" name="Oval 3243"/>
            <p:cNvSpPr>
              <a:spLocks noChangeArrowheads="1"/>
            </p:cNvSpPr>
            <p:nvPr/>
          </p:nvSpPr>
          <p:spPr bwMode="gray">
            <a:xfrm>
              <a:off x="102711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8" name="Oval 3244"/>
            <p:cNvSpPr>
              <a:spLocks noChangeArrowheads="1"/>
            </p:cNvSpPr>
            <p:nvPr/>
          </p:nvSpPr>
          <p:spPr bwMode="gray">
            <a:xfrm>
              <a:off x="102711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89" name="Oval 3245"/>
            <p:cNvSpPr>
              <a:spLocks noChangeArrowheads="1"/>
            </p:cNvSpPr>
            <p:nvPr/>
          </p:nvSpPr>
          <p:spPr bwMode="gray">
            <a:xfrm>
              <a:off x="102711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0" name="Oval 3246"/>
            <p:cNvSpPr>
              <a:spLocks noChangeArrowheads="1"/>
            </p:cNvSpPr>
            <p:nvPr/>
          </p:nvSpPr>
          <p:spPr bwMode="gray">
            <a:xfrm>
              <a:off x="102711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1" name="Oval 3247"/>
            <p:cNvSpPr>
              <a:spLocks noChangeArrowheads="1"/>
            </p:cNvSpPr>
            <p:nvPr/>
          </p:nvSpPr>
          <p:spPr bwMode="gray">
            <a:xfrm>
              <a:off x="102711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2" name="Oval 3248"/>
            <p:cNvSpPr>
              <a:spLocks noChangeArrowheads="1"/>
            </p:cNvSpPr>
            <p:nvPr/>
          </p:nvSpPr>
          <p:spPr bwMode="gray">
            <a:xfrm>
              <a:off x="102711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3" name="Oval 3249"/>
            <p:cNvSpPr>
              <a:spLocks noChangeArrowheads="1"/>
            </p:cNvSpPr>
            <p:nvPr/>
          </p:nvSpPr>
          <p:spPr bwMode="gray">
            <a:xfrm>
              <a:off x="1027112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4" name="Oval 3250"/>
            <p:cNvSpPr>
              <a:spLocks noChangeArrowheads="1"/>
            </p:cNvSpPr>
            <p:nvPr/>
          </p:nvSpPr>
          <p:spPr bwMode="gray">
            <a:xfrm>
              <a:off x="1027112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5" name="Oval 3251"/>
            <p:cNvSpPr>
              <a:spLocks noChangeArrowheads="1"/>
            </p:cNvSpPr>
            <p:nvPr/>
          </p:nvSpPr>
          <p:spPr bwMode="gray">
            <a:xfrm>
              <a:off x="1027112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6" name="Oval 3252"/>
            <p:cNvSpPr>
              <a:spLocks noChangeArrowheads="1"/>
            </p:cNvSpPr>
            <p:nvPr/>
          </p:nvSpPr>
          <p:spPr bwMode="gray">
            <a:xfrm>
              <a:off x="10271125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7" name="Oval 3253"/>
            <p:cNvSpPr>
              <a:spLocks noChangeArrowheads="1"/>
            </p:cNvSpPr>
            <p:nvPr/>
          </p:nvSpPr>
          <p:spPr bwMode="gray">
            <a:xfrm>
              <a:off x="10271125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8" name="Oval 3254"/>
            <p:cNvSpPr>
              <a:spLocks noChangeArrowheads="1"/>
            </p:cNvSpPr>
            <p:nvPr/>
          </p:nvSpPr>
          <p:spPr bwMode="gray">
            <a:xfrm>
              <a:off x="10271125" y="3921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999" name="Oval 3255"/>
            <p:cNvSpPr>
              <a:spLocks noChangeArrowheads="1"/>
            </p:cNvSpPr>
            <p:nvPr/>
          </p:nvSpPr>
          <p:spPr bwMode="gray">
            <a:xfrm>
              <a:off x="10353675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0" name="Oval 3256"/>
            <p:cNvSpPr>
              <a:spLocks noChangeArrowheads="1"/>
            </p:cNvSpPr>
            <p:nvPr/>
          </p:nvSpPr>
          <p:spPr bwMode="gray">
            <a:xfrm>
              <a:off x="1035367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1" name="Oval 3257"/>
            <p:cNvSpPr>
              <a:spLocks noChangeArrowheads="1"/>
            </p:cNvSpPr>
            <p:nvPr/>
          </p:nvSpPr>
          <p:spPr bwMode="gray">
            <a:xfrm>
              <a:off x="10353675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2" name="Oval 3258"/>
            <p:cNvSpPr>
              <a:spLocks noChangeArrowheads="1"/>
            </p:cNvSpPr>
            <p:nvPr/>
          </p:nvSpPr>
          <p:spPr bwMode="gray">
            <a:xfrm>
              <a:off x="10353675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3" name="Oval 3259"/>
            <p:cNvSpPr>
              <a:spLocks noChangeArrowheads="1"/>
            </p:cNvSpPr>
            <p:nvPr/>
          </p:nvSpPr>
          <p:spPr bwMode="gray">
            <a:xfrm>
              <a:off x="10353675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4" name="Oval 3260"/>
            <p:cNvSpPr>
              <a:spLocks noChangeArrowheads="1"/>
            </p:cNvSpPr>
            <p:nvPr/>
          </p:nvSpPr>
          <p:spPr bwMode="gray">
            <a:xfrm>
              <a:off x="103536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5" name="Oval 3261"/>
            <p:cNvSpPr>
              <a:spLocks noChangeArrowheads="1"/>
            </p:cNvSpPr>
            <p:nvPr/>
          </p:nvSpPr>
          <p:spPr bwMode="gray">
            <a:xfrm>
              <a:off x="1035367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6" name="Oval 3262"/>
            <p:cNvSpPr>
              <a:spLocks noChangeArrowheads="1"/>
            </p:cNvSpPr>
            <p:nvPr/>
          </p:nvSpPr>
          <p:spPr bwMode="gray">
            <a:xfrm>
              <a:off x="103536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7" name="Oval 3263"/>
            <p:cNvSpPr>
              <a:spLocks noChangeArrowheads="1"/>
            </p:cNvSpPr>
            <p:nvPr/>
          </p:nvSpPr>
          <p:spPr bwMode="gray">
            <a:xfrm>
              <a:off x="103536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8" name="Oval 3264"/>
            <p:cNvSpPr>
              <a:spLocks noChangeArrowheads="1"/>
            </p:cNvSpPr>
            <p:nvPr/>
          </p:nvSpPr>
          <p:spPr bwMode="gray">
            <a:xfrm>
              <a:off x="103536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09" name="Oval 3265"/>
            <p:cNvSpPr>
              <a:spLocks noChangeArrowheads="1"/>
            </p:cNvSpPr>
            <p:nvPr/>
          </p:nvSpPr>
          <p:spPr bwMode="gray">
            <a:xfrm>
              <a:off x="103536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0" name="Oval 3266"/>
            <p:cNvSpPr>
              <a:spLocks noChangeArrowheads="1"/>
            </p:cNvSpPr>
            <p:nvPr/>
          </p:nvSpPr>
          <p:spPr bwMode="gray">
            <a:xfrm>
              <a:off x="103536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1" name="Oval 3267"/>
            <p:cNvSpPr>
              <a:spLocks noChangeArrowheads="1"/>
            </p:cNvSpPr>
            <p:nvPr/>
          </p:nvSpPr>
          <p:spPr bwMode="gray">
            <a:xfrm>
              <a:off x="103536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2" name="Oval 3268"/>
            <p:cNvSpPr>
              <a:spLocks noChangeArrowheads="1"/>
            </p:cNvSpPr>
            <p:nvPr/>
          </p:nvSpPr>
          <p:spPr bwMode="gray">
            <a:xfrm>
              <a:off x="1035367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3" name="Oval 3269"/>
            <p:cNvSpPr>
              <a:spLocks noChangeArrowheads="1"/>
            </p:cNvSpPr>
            <p:nvPr/>
          </p:nvSpPr>
          <p:spPr bwMode="gray">
            <a:xfrm>
              <a:off x="10353675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4" name="Oval 3270"/>
            <p:cNvSpPr>
              <a:spLocks noChangeArrowheads="1"/>
            </p:cNvSpPr>
            <p:nvPr/>
          </p:nvSpPr>
          <p:spPr bwMode="gray">
            <a:xfrm>
              <a:off x="10353675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5" name="Oval 3271"/>
            <p:cNvSpPr>
              <a:spLocks noChangeArrowheads="1"/>
            </p:cNvSpPr>
            <p:nvPr/>
          </p:nvSpPr>
          <p:spPr bwMode="gray">
            <a:xfrm>
              <a:off x="10353675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6" name="Oval 3272"/>
            <p:cNvSpPr>
              <a:spLocks noChangeArrowheads="1"/>
            </p:cNvSpPr>
            <p:nvPr/>
          </p:nvSpPr>
          <p:spPr bwMode="gray">
            <a:xfrm>
              <a:off x="10353675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7" name="Oval 3273"/>
            <p:cNvSpPr>
              <a:spLocks noChangeArrowheads="1"/>
            </p:cNvSpPr>
            <p:nvPr/>
          </p:nvSpPr>
          <p:spPr bwMode="gray">
            <a:xfrm>
              <a:off x="10353675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8" name="Oval 3274"/>
            <p:cNvSpPr>
              <a:spLocks noChangeArrowheads="1"/>
            </p:cNvSpPr>
            <p:nvPr/>
          </p:nvSpPr>
          <p:spPr bwMode="gray">
            <a:xfrm>
              <a:off x="10353675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19" name="Oval 3275"/>
            <p:cNvSpPr>
              <a:spLocks noChangeArrowheads="1"/>
            </p:cNvSpPr>
            <p:nvPr/>
          </p:nvSpPr>
          <p:spPr bwMode="gray">
            <a:xfrm>
              <a:off x="10353675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0" name="Oval 3276"/>
            <p:cNvSpPr>
              <a:spLocks noChangeArrowheads="1"/>
            </p:cNvSpPr>
            <p:nvPr/>
          </p:nvSpPr>
          <p:spPr bwMode="gray">
            <a:xfrm>
              <a:off x="103536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1" name="Oval 3277"/>
            <p:cNvSpPr>
              <a:spLocks noChangeArrowheads="1"/>
            </p:cNvSpPr>
            <p:nvPr/>
          </p:nvSpPr>
          <p:spPr bwMode="gray">
            <a:xfrm>
              <a:off x="103536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2" name="Oval 3278"/>
            <p:cNvSpPr>
              <a:spLocks noChangeArrowheads="1"/>
            </p:cNvSpPr>
            <p:nvPr/>
          </p:nvSpPr>
          <p:spPr bwMode="gray">
            <a:xfrm>
              <a:off x="103536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3" name="Oval 3279"/>
            <p:cNvSpPr>
              <a:spLocks noChangeArrowheads="1"/>
            </p:cNvSpPr>
            <p:nvPr/>
          </p:nvSpPr>
          <p:spPr bwMode="gray">
            <a:xfrm>
              <a:off x="103536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4" name="Oval 3280"/>
            <p:cNvSpPr>
              <a:spLocks noChangeArrowheads="1"/>
            </p:cNvSpPr>
            <p:nvPr/>
          </p:nvSpPr>
          <p:spPr bwMode="gray">
            <a:xfrm>
              <a:off x="103536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5" name="Oval 3281"/>
            <p:cNvSpPr>
              <a:spLocks noChangeArrowheads="1"/>
            </p:cNvSpPr>
            <p:nvPr/>
          </p:nvSpPr>
          <p:spPr bwMode="gray">
            <a:xfrm>
              <a:off x="103536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6" name="Oval 3282"/>
            <p:cNvSpPr>
              <a:spLocks noChangeArrowheads="1"/>
            </p:cNvSpPr>
            <p:nvPr/>
          </p:nvSpPr>
          <p:spPr bwMode="gray">
            <a:xfrm>
              <a:off x="103536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7" name="Oval 3283"/>
            <p:cNvSpPr>
              <a:spLocks noChangeArrowheads="1"/>
            </p:cNvSpPr>
            <p:nvPr/>
          </p:nvSpPr>
          <p:spPr bwMode="gray">
            <a:xfrm>
              <a:off x="1035367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8" name="Oval 3284"/>
            <p:cNvSpPr>
              <a:spLocks noChangeArrowheads="1"/>
            </p:cNvSpPr>
            <p:nvPr/>
          </p:nvSpPr>
          <p:spPr bwMode="gray">
            <a:xfrm>
              <a:off x="1035367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29" name="Oval 3285"/>
            <p:cNvSpPr>
              <a:spLocks noChangeArrowheads="1"/>
            </p:cNvSpPr>
            <p:nvPr/>
          </p:nvSpPr>
          <p:spPr bwMode="gray">
            <a:xfrm>
              <a:off x="1035367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0" name="Oval 3286"/>
            <p:cNvSpPr>
              <a:spLocks noChangeArrowheads="1"/>
            </p:cNvSpPr>
            <p:nvPr/>
          </p:nvSpPr>
          <p:spPr bwMode="gray">
            <a:xfrm>
              <a:off x="1035367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1" name="Oval 3287"/>
            <p:cNvSpPr>
              <a:spLocks noChangeArrowheads="1"/>
            </p:cNvSpPr>
            <p:nvPr/>
          </p:nvSpPr>
          <p:spPr bwMode="gray">
            <a:xfrm>
              <a:off x="1035367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2" name="Oval 3288"/>
            <p:cNvSpPr>
              <a:spLocks noChangeArrowheads="1"/>
            </p:cNvSpPr>
            <p:nvPr/>
          </p:nvSpPr>
          <p:spPr bwMode="gray">
            <a:xfrm>
              <a:off x="1035367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3" name="Oval 3289"/>
            <p:cNvSpPr>
              <a:spLocks noChangeArrowheads="1"/>
            </p:cNvSpPr>
            <p:nvPr/>
          </p:nvSpPr>
          <p:spPr bwMode="gray">
            <a:xfrm>
              <a:off x="1035367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4" name="Oval 3290"/>
            <p:cNvSpPr>
              <a:spLocks noChangeArrowheads="1"/>
            </p:cNvSpPr>
            <p:nvPr/>
          </p:nvSpPr>
          <p:spPr bwMode="gray">
            <a:xfrm>
              <a:off x="103536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5" name="Oval 3291"/>
            <p:cNvSpPr>
              <a:spLocks noChangeArrowheads="1"/>
            </p:cNvSpPr>
            <p:nvPr/>
          </p:nvSpPr>
          <p:spPr bwMode="gray">
            <a:xfrm>
              <a:off x="103536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6" name="Oval 3292"/>
            <p:cNvSpPr>
              <a:spLocks noChangeArrowheads="1"/>
            </p:cNvSpPr>
            <p:nvPr/>
          </p:nvSpPr>
          <p:spPr bwMode="gray">
            <a:xfrm>
              <a:off x="103536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7" name="Oval 3293"/>
            <p:cNvSpPr>
              <a:spLocks noChangeArrowheads="1"/>
            </p:cNvSpPr>
            <p:nvPr/>
          </p:nvSpPr>
          <p:spPr bwMode="gray">
            <a:xfrm>
              <a:off x="103536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8" name="Oval 3294"/>
            <p:cNvSpPr>
              <a:spLocks noChangeArrowheads="1"/>
            </p:cNvSpPr>
            <p:nvPr/>
          </p:nvSpPr>
          <p:spPr bwMode="gray">
            <a:xfrm>
              <a:off x="103536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39" name="Oval 3295"/>
            <p:cNvSpPr>
              <a:spLocks noChangeArrowheads="1"/>
            </p:cNvSpPr>
            <p:nvPr/>
          </p:nvSpPr>
          <p:spPr bwMode="gray">
            <a:xfrm>
              <a:off x="103536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0" name="Oval 3296"/>
            <p:cNvSpPr>
              <a:spLocks noChangeArrowheads="1"/>
            </p:cNvSpPr>
            <p:nvPr/>
          </p:nvSpPr>
          <p:spPr bwMode="gray">
            <a:xfrm>
              <a:off x="103536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1" name="Oval 3297"/>
            <p:cNvSpPr>
              <a:spLocks noChangeArrowheads="1"/>
            </p:cNvSpPr>
            <p:nvPr/>
          </p:nvSpPr>
          <p:spPr bwMode="gray">
            <a:xfrm>
              <a:off x="103536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2" name="Oval 3298"/>
            <p:cNvSpPr>
              <a:spLocks noChangeArrowheads="1"/>
            </p:cNvSpPr>
            <p:nvPr/>
          </p:nvSpPr>
          <p:spPr bwMode="gray">
            <a:xfrm>
              <a:off x="1035367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3" name="Oval 3299"/>
            <p:cNvSpPr>
              <a:spLocks noChangeArrowheads="1"/>
            </p:cNvSpPr>
            <p:nvPr/>
          </p:nvSpPr>
          <p:spPr bwMode="gray">
            <a:xfrm>
              <a:off x="1035367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4" name="Oval 3300"/>
            <p:cNvSpPr>
              <a:spLocks noChangeArrowheads="1"/>
            </p:cNvSpPr>
            <p:nvPr/>
          </p:nvSpPr>
          <p:spPr bwMode="gray">
            <a:xfrm>
              <a:off x="1035367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5" name="Oval 3301"/>
            <p:cNvSpPr>
              <a:spLocks noChangeArrowheads="1"/>
            </p:cNvSpPr>
            <p:nvPr/>
          </p:nvSpPr>
          <p:spPr bwMode="gray">
            <a:xfrm>
              <a:off x="1035367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6" name="Oval 3302"/>
            <p:cNvSpPr>
              <a:spLocks noChangeArrowheads="1"/>
            </p:cNvSpPr>
            <p:nvPr/>
          </p:nvSpPr>
          <p:spPr bwMode="gray">
            <a:xfrm>
              <a:off x="1035367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7" name="Oval 3303"/>
            <p:cNvSpPr>
              <a:spLocks noChangeArrowheads="1"/>
            </p:cNvSpPr>
            <p:nvPr/>
          </p:nvSpPr>
          <p:spPr bwMode="gray">
            <a:xfrm>
              <a:off x="1035367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8" name="Oval 3304"/>
            <p:cNvSpPr>
              <a:spLocks noChangeArrowheads="1"/>
            </p:cNvSpPr>
            <p:nvPr/>
          </p:nvSpPr>
          <p:spPr bwMode="gray">
            <a:xfrm>
              <a:off x="1035367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49" name="Oval 3305"/>
            <p:cNvSpPr>
              <a:spLocks noChangeArrowheads="1"/>
            </p:cNvSpPr>
            <p:nvPr/>
          </p:nvSpPr>
          <p:spPr bwMode="gray">
            <a:xfrm>
              <a:off x="103536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0" name="Oval 3306"/>
            <p:cNvSpPr>
              <a:spLocks noChangeArrowheads="1"/>
            </p:cNvSpPr>
            <p:nvPr/>
          </p:nvSpPr>
          <p:spPr bwMode="gray">
            <a:xfrm>
              <a:off x="103536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1" name="Oval 3307"/>
            <p:cNvSpPr>
              <a:spLocks noChangeArrowheads="1"/>
            </p:cNvSpPr>
            <p:nvPr/>
          </p:nvSpPr>
          <p:spPr bwMode="gray">
            <a:xfrm>
              <a:off x="1035367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2" name="Oval 3308"/>
            <p:cNvSpPr>
              <a:spLocks noChangeArrowheads="1"/>
            </p:cNvSpPr>
            <p:nvPr/>
          </p:nvSpPr>
          <p:spPr bwMode="gray">
            <a:xfrm>
              <a:off x="1035367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3" name="Oval 3309"/>
            <p:cNvSpPr>
              <a:spLocks noChangeArrowheads="1"/>
            </p:cNvSpPr>
            <p:nvPr/>
          </p:nvSpPr>
          <p:spPr bwMode="gray">
            <a:xfrm>
              <a:off x="1035367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4" name="Oval 3310"/>
            <p:cNvSpPr>
              <a:spLocks noChangeArrowheads="1"/>
            </p:cNvSpPr>
            <p:nvPr/>
          </p:nvSpPr>
          <p:spPr bwMode="gray">
            <a:xfrm>
              <a:off x="1035367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5" name="Oval 3311"/>
            <p:cNvSpPr>
              <a:spLocks noChangeArrowheads="1"/>
            </p:cNvSpPr>
            <p:nvPr/>
          </p:nvSpPr>
          <p:spPr bwMode="gray">
            <a:xfrm>
              <a:off x="1035367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6" name="Oval 3312"/>
            <p:cNvSpPr>
              <a:spLocks noChangeArrowheads="1"/>
            </p:cNvSpPr>
            <p:nvPr/>
          </p:nvSpPr>
          <p:spPr bwMode="gray">
            <a:xfrm>
              <a:off x="1035367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7" name="Oval 3313"/>
            <p:cNvSpPr>
              <a:spLocks noChangeArrowheads="1"/>
            </p:cNvSpPr>
            <p:nvPr/>
          </p:nvSpPr>
          <p:spPr bwMode="gray">
            <a:xfrm>
              <a:off x="1035367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8" name="Oval 3314"/>
            <p:cNvSpPr>
              <a:spLocks noChangeArrowheads="1"/>
            </p:cNvSpPr>
            <p:nvPr/>
          </p:nvSpPr>
          <p:spPr bwMode="gray">
            <a:xfrm>
              <a:off x="10353675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59" name="Oval 3315"/>
            <p:cNvSpPr>
              <a:spLocks noChangeArrowheads="1"/>
            </p:cNvSpPr>
            <p:nvPr/>
          </p:nvSpPr>
          <p:spPr bwMode="gray">
            <a:xfrm>
              <a:off x="10353675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0" name="Oval 3316"/>
            <p:cNvSpPr>
              <a:spLocks noChangeArrowheads="1"/>
            </p:cNvSpPr>
            <p:nvPr/>
          </p:nvSpPr>
          <p:spPr bwMode="gray">
            <a:xfrm>
              <a:off x="10436225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1" name="Oval 3317"/>
            <p:cNvSpPr>
              <a:spLocks noChangeArrowheads="1"/>
            </p:cNvSpPr>
            <p:nvPr/>
          </p:nvSpPr>
          <p:spPr bwMode="gray">
            <a:xfrm>
              <a:off x="10436225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2" name="Oval 3318"/>
            <p:cNvSpPr>
              <a:spLocks noChangeArrowheads="1"/>
            </p:cNvSpPr>
            <p:nvPr/>
          </p:nvSpPr>
          <p:spPr bwMode="gray">
            <a:xfrm>
              <a:off x="1043622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3" name="Oval 3319"/>
            <p:cNvSpPr>
              <a:spLocks noChangeArrowheads="1"/>
            </p:cNvSpPr>
            <p:nvPr/>
          </p:nvSpPr>
          <p:spPr bwMode="gray">
            <a:xfrm>
              <a:off x="10436225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4" name="Oval 3320"/>
            <p:cNvSpPr>
              <a:spLocks noChangeArrowheads="1"/>
            </p:cNvSpPr>
            <p:nvPr/>
          </p:nvSpPr>
          <p:spPr bwMode="gray">
            <a:xfrm>
              <a:off x="10436225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5" name="Oval 3321"/>
            <p:cNvSpPr>
              <a:spLocks noChangeArrowheads="1"/>
            </p:cNvSpPr>
            <p:nvPr/>
          </p:nvSpPr>
          <p:spPr bwMode="gray">
            <a:xfrm>
              <a:off x="10436225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6" name="Oval 3323"/>
            <p:cNvSpPr>
              <a:spLocks noChangeArrowheads="1"/>
            </p:cNvSpPr>
            <p:nvPr/>
          </p:nvSpPr>
          <p:spPr bwMode="gray">
            <a:xfrm>
              <a:off x="104362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7" name="Oval 3324"/>
            <p:cNvSpPr>
              <a:spLocks noChangeArrowheads="1"/>
            </p:cNvSpPr>
            <p:nvPr/>
          </p:nvSpPr>
          <p:spPr bwMode="gray">
            <a:xfrm>
              <a:off x="104362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8" name="Oval 3325"/>
            <p:cNvSpPr>
              <a:spLocks noChangeArrowheads="1"/>
            </p:cNvSpPr>
            <p:nvPr/>
          </p:nvSpPr>
          <p:spPr bwMode="gray">
            <a:xfrm>
              <a:off x="104362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69" name="Oval 3326"/>
            <p:cNvSpPr>
              <a:spLocks noChangeArrowheads="1"/>
            </p:cNvSpPr>
            <p:nvPr/>
          </p:nvSpPr>
          <p:spPr bwMode="gray">
            <a:xfrm>
              <a:off x="104362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0" name="Oval 3327"/>
            <p:cNvSpPr>
              <a:spLocks noChangeArrowheads="1"/>
            </p:cNvSpPr>
            <p:nvPr/>
          </p:nvSpPr>
          <p:spPr bwMode="gray">
            <a:xfrm>
              <a:off x="104362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1" name="Oval 3328"/>
            <p:cNvSpPr>
              <a:spLocks noChangeArrowheads="1"/>
            </p:cNvSpPr>
            <p:nvPr/>
          </p:nvSpPr>
          <p:spPr bwMode="gray">
            <a:xfrm>
              <a:off x="104362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2" name="Oval 3329"/>
            <p:cNvSpPr>
              <a:spLocks noChangeArrowheads="1"/>
            </p:cNvSpPr>
            <p:nvPr/>
          </p:nvSpPr>
          <p:spPr bwMode="gray">
            <a:xfrm>
              <a:off x="104362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3" name="Oval 3330"/>
            <p:cNvSpPr>
              <a:spLocks noChangeArrowheads="1"/>
            </p:cNvSpPr>
            <p:nvPr/>
          </p:nvSpPr>
          <p:spPr bwMode="gray">
            <a:xfrm>
              <a:off x="104362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4" name="Oval 3331"/>
            <p:cNvSpPr>
              <a:spLocks noChangeArrowheads="1"/>
            </p:cNvSpPr>
            <p:nvPr/>
          </p:nvSpPr>
          <p:spPr bwMode="gray">
            <a:xfrm>
              <a:off x="1043622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5" name="Oval 3332"/>
            <p:cNvSpPr>
              <a:spLocks noChangeArrowheads="1"/>
            </p:cNvSpPr>
            <p:nvPr/>
          </p:nvSpPr>
          <p:spPr bwMode="gray">
            <a:xfrm>
              <a:off x="10436225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6" name="Oval 3333"/>
            <p:cNvSpPr>
              <a:spLocks noChangeArrowheads="1"/>
            </p:cNvSpPr>
            <p:nvPr/>
          </p:nvSpPr>
          <p:spPr bwMode="gray">
            <a:xfrm>
              <a:off x="10436225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7" name="Oval 3334"/>
            <p:cNvSpPr>
              <a:spLocks noChangeArrowheads="1"/>
            </p:cNvSpPr>
            <p:nvPr/>
          </p:nvSpPr>
          <p:spPr bwMode="gray">
            <a:xfrm>
              <a:off x="10436225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8" name="Oval 3335"/>
            <p:cNvSpPr>
              <a:spLocks noChangeArrowheads="1"/>
            </p:cNvSpPr>
            <p:nvPr/>
          </p:nvSpPr>
          <p:spPr bwMode="gray">
            <a:xfrm>
              <a:off x="10436225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79" name="Oval 3336"/>
            <p:cNvSpPr>
              <a:spLocks noChangeArrowheads="1"/>
            </p:cNvSpPr>
            <p:nvPr/>
          </p:nvSpPr>
          <p:spPr bwMode="gray">
            <a:xfrm>
              <a:off x="10436225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0" name="Oval 3337"/>
            <p:cNvSpPr>
              <a:spLocks noChangeArrowheads="1"/>
            </p:cNvSpPr>
            <p:nvPr/>
          </p:nvSpPr>
          <p:spPr bwMode="gray">
            <a:xfrm>
              <a:off x="10436225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1" name="Oval 3338"/>
            <p:cNvSpPr>
              <a:spLocks noChangeArrowheads="1"/>
            </p:cNvSpPr>
            <p:nvPr/>
          </p:nvSpPr>
          <p:spPr bwMode="gray">
            <a:xfrm>
              <a:off x="10436225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2" name="Oval 3339"/>
            <p:cNvSpPr>
              <a:spLocks noChangeArrowheads="1"/>
            </p:cNvSpPr>
            <p:nvPr/>
          </p:nvSpPr>
          <p:spPr bwMode="gray">
            <a:xfrm>
              <a:off x="104362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3" name="Oval 3340"/>
            <p:cNvSpPr>
              <a:spLocks noChangeArrowheads="1"/>
            </p:cNvSpPr>
            <p:nvPr/>
          </p:nvSpPr>
          <p:spPr bwMode="gray">
            <a:xfrm>
              <a:off x="104362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4" name="Oval 3341"/>
            <p:cNvSpPr>
              <a:spLocks noChangeArrowheads="1"/>
            </p:cNvSpPr>
            <p:nvPr/>
          </p:nvSpPr>
          <p:spPr bwMode="gray">
            <a:xfrm>
              <a:off x="104362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5" name="Oval 3342"/>
            <p:cNvSpPr>
              <a:spLocks noChangeArrowheads="1"/>
            </p:cNvSpPr>
            <p:nvPr/>
          </p:nvSpPr>
          <p:spPr bwMode="gray">
            <a:xfrm>
              <a:off x="104362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6" name="Oval 3343"/>
            <p:cNvSpPr>
              <a:spLocks noChangeArrowheads="1"/>
            </p:cNvSpPr>
            <p:nvPr/>
          </p:nvSpPr>
          <p:spPr bwMode="gray">
            <a:xfrm>
              <a:off x="104362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7" name="Oval 3344"/>
            <p:cNvSpPr>
              <a:spLocks noChangeArrowheads="1"/>
            </p:cNvSpPr>
            <p:nvPr/>
          </p:nvSpPr>
          <p:spPr bwMode="gray">
            <a:xfrm>
              <a:off x="104362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8" name="Oval 3345"/>
            <p:cNvSpPr>
              <a:spLocks noChangeArrowheads="1"/>
            </p:cNvSpPr>
            <p:nvPr/>
          </p:nvSpPr>
          <p:spPr bwMode="gray">
            <a:xfrm>
              <a:off x="104362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89" name="Oval 3346"/>
            <p:cNvSpPr>
              <a:spLocks noChangeArrowheads="1"/>
            </p:cNvSpPr>
            <p:nvPr/>
          </p:nvSpPr>
          <p:spPr bwMode="gray">
            <a:xfrm>
              <a:off x="104362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0" name="Oval 3347"/>
            <p:cNvSpPr>
              <a:spLocks noChangeArrowheads="1"/>
            </p:cNvSpPr>
            <p:nvPr/>
          </p:nvSpPr>
          <p:spPr bwMode="gray">
            <a:xfrm>
              <a:off x="104362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1" name="Oval 3348"/>
            <p:cNvSpPr>
              <a:spLocks noChangeArrowheads="1"/>
            </p:cNvSpPr>
            <p:nvPr/>
          </p:nvSpPr>
          <p:spPr bwMode="gray">
            <a:xfrm>
              <a:off x="104362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2" name="Oval 3349"/>
            <p:cNvSpPr>
              <a:spLocks noChangeArrowheads="1"/>
            </p:cNvSpPr>
            <p:nvPr/>
          </p:nvSpPr>
          <p:spPr bwMode="gray">
            <a:xfrm>
              <a:off x="104362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3" name="Oval 3350"/>
            <p:cNvSpPr>
              <a:spLocks noChangeArrowheads="1"/>
            </p:cNvSpPr>
            <p:nvPr/>
          </p:nvSpPr>
          <p:spPr bwMode="gray">
            <a:xfrm>
              <a:off x="104362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4" name="Oval 3351"/>
            <p:cNvSpPr>
              <a:spLocks noChangeArrowheads="1"/>
            </p:cNvSpPr>
            <p:nvPr/>
          </p:nvSpPr>
          <p:spPr bwMode="gray">
            <a:xfrm>
              <a:off x="104362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5" name="Oval 3352"/>
            <p:cNvSpPr>
              <a:spLocks noChangeArrowheads="1"/>
            </p:cNvSpPr>
            <p:nvPr/>
          </p:nvSpPr>
          <p:spPr bwMode="gray">
            <a:xfrm>
              <a:off x="104362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6" name="Oval 3353"/>
            <p:cNvSpPr>
              <a:spLocks noChangeArrowheads="1"/>
            </p:cNvSpPr>
            <p:nvPr/>
          </p:nvSpPr>
          <p:spPr bwMode="gray">
            <a:xfrm>
              <a:off x="104362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7" name="Oval 3354"/>
            <p:cNvSpPr>
              <a:spLocks noChangeArrowheads="1"/>
            </p:cNvSpPr>
            <p:nvPr/>
          </p:nvSpPr>
          <p:spPr bwMode="gray">
            <a:xfrm>
              <a:off x="104362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8" name="Oval 3355"/>
            <p:cNvSpPr>
              <a:spLocks noChangeArrowheads="1"/>
            </p:cNvSpPr>
            <p:nvPr/>
          </p:nvSpPr>
          <p:spPr bwMode="gray">
            <a:xfrm>
              <a:off x="104362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099" name="Oval 3356"/>
            <p:cNvSpPr>
              <a:spLocks noChangeArrowheads="1"/>
            </p:cNvSpPr>
            <p:nvPr/>
          </p:nvSpPr>
          <p:spPr bwMode="gray">
            <a:xfrm>
              <a:off x="104362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0" name="Oval 3357"/>
            <p:cNvSpPr>
              <a:spLocks noChangeArrowheads="1"/>
            </p:cNvSpPr>
            <p:nvPr/>
          </p:nvSpPr>
          <p:spPr bwMode="gray">
            <a:xfrm>
              <a:off x="104362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1" name="Oval 3358"/>
            <p:cNvSpPr>
              <a:spLocks noChangeArrowheads="1"/>
            </p:cNvSpPr>
            <p:nvPr/>
          </p:nvSpPr>
          <p:spPr bwMode="gray">
            <a:xfrm>
              <a:off x="104362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2" name="Oval 3359"/>
            <p:cNvSpPr>
              <a:spLocks noChangeArrowheads="1"/>
            </p:cNvSpPr>
            <p:nvPr/>
          </p:nvSpPr>
          <p:spPr bwMode="gray">
            <a:xfrm>
              <a:off x="104362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3" name="Oval 3360"/>
            <p:cNvSpPr>
              <a:spLocks noChangeArrowheads="1"/>
            </p:cNvSpPr>
            <p:nvPr/>
          </p:nvSpPr>
          <p:spPr bwMode="gray">
            <a:xfrm>
              <a:off x="104362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4" name="Oval 3361"/>
            <p:cNvSpPr>
              <a:spLocks noChangeArrowheads="1"/>
            </p:cNvSpPr>
            <p:nvPr/>
          </p:nvSpPr>
          <p:spPr bwMode="gray">
            <a:xfrm>
              <a:off x="104362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5" name="Oval 3362"/>
            <p:cNvSpPr>
              <a:spLocks noChangeArrowheads="1"/>
            </p:cNvSpPr>
            <p:nvPr/>
          </p:nvSpPr>
          <p:spPr bwMode="gray">
            <a:xfrm>
              <a:off x="104362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6" name="Oval 3363"/>
            <p:cNvSpPr>
              <a:spLocks noChangeArrowheads="1"/>
            </p:cNvSpPr>
            <p:nvPr/>
          </p:nvSpPr>
          <p:spPr bwMode="gray">
            <a:xfrm>
              <a:off x="104362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7" name="Oval 3364"/>
            <p:cNvSpPr>
              <a:spLocks noChangeArrowheads="1"/>
            </p:cNvSpPr>
            <p:nvPr/>
          </p:nvSpPr>
          <p:spPr bwMode="gray">
            <a:xfrm>
              <a:off x="104362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8" name="Oval 3365"/>
            <p:cNvSpPr>
              <a:spLocks noChangeArrowheads="1"/>
            </p:cNvSpPr>
            <p:nvPr/>
          </p:nvSpPr>
          <p:spPr bwMode="gray">
            <a:xfrm>
              <a:off x="104362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09" name="Oval 3366"/>
            <p:cNvSpPr>
              <a:spLocks noChangeArrowheads="1"/>
            </p:cNvSpPr>
            <p:nvPr/>
          </p:nvSpPr>
          <p:spPr bwMode="gray">
            <a:xfrm>
              <a:off x="104362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0" name="Oval 3367"/>
            <p:cNvSpPr>
              <a:spLocks noChangeArrowheads="1"/>
            </p:cNvSpPr>
            <p:nvPr/>
          </p:nvSpPr>
          <p:spPr bwMode="gray">
            <a:xfrm>
              <a:off x="104362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1" name="Oval 3368"/>
            <p:cNvSpPr>
              <a:spLocks noChangeArrowheads="1"/>
            </p:cNvSpPr>
            <p:nvPr/>
          </p:nvSpPr>
          <p:spPr bwMode="gray">
            <a:xfrm>
              <a:off x="104362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2" name="Oval 3369"/>
            <p:cNvSpPr>
              <a:spLocks noChangeArrowheads="1"/>
            </p:cNvSpPr>
            <p:nvPr/>
          </p:nvSpPr>
          <p:spPr bwMode="gray">
            <a:xfrm>
              <a:off x="104362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3" name="Oval 3370"/>
            <p:cNvSpPr>
              <a:spLocks noChangeArrowheads="1"/>
            </p:cNvSpPr>
            <p:nvPr/>
          </p:nvSpPr>
          <p:spPr bwMode="gray">
            <a:xfrm>
              <a:off x="104362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4" name="Oval 3371"/>
            <p:cNvSpPr>
              <a:spLocks noChangeArrowheads="1"/>
            </p:cNvSpPr>
            <p:nvPr/>
          </p:nvSpPr>
          <p:spPr bwMode="gray">
            <a:xfrm>
              <a:off x="104362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5" name="Oval 3372"/>
            <p:cNvSpPr>
              <a:spLocks noChangeArrowheads="1"/>
            </p:cNvSpPr>
            <p:nvPr/>
          </p:nvSpPr>
          <p:spPr bwMode="gray">
            <a:xfrm>
              <a:off x="104362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6" name="Oval 3373"/>
            <p:cNvSpPr>
              <a:spLocks noChangeArrowheads="1"/>
            </p:cNvSpPr>
            <p:nvPr/>
          </p:nvSpPr>
          <p:spPr bwMode="gray">
            <a:xfrm>
              <a:off x="104362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7" name="Oval 3374"/>
            <p:cNvSpPr>
              <a:spLocks noChangeArrowheads="1"/>
            </p:cNvSpPr>
            <p:nvPr/>
          </p:nvSpPr>
          <p:spPr bwMode="gray">
            <a:xfrm>
              <a:off x="1043622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8" name="Oval 3375"/>
            <p:cNvSpPr>
              <a:spLocks noChangeArrowheads="1"/>
            </p:cNvSpPr>
            <p:nvPr/>
          </p:nvSpPr>
          <p:spPr bwMode="gray">
            <a:xfrm>
              <a:off x="1043622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19" name="Oval 3376"/>
            <p:cNvSpPr>
              <a:spLocks noChangeArrowheads="1"/>
            </p:cNvSpPr>
            <p:nvPr/>
          </p:nvSpPr>
          <p:spPr bwMode="gray">
            <a:xfrm>
              <a:off x="1043622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0" name="Oval 3377"/>
            <p:cNvSpPr>
              <a:spLocks noChangeArrowheads="1"/>
            </p:cNvSpPr>
            <p:nvPr/>
          </p:nvSpPr>
          <p:spPr bwMode="gray">
            <a:xfrm>
              <a:off x="10436225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1" name="Oval 3378"/>
            <p:cNvSpPr>
              <a:spLocks noChangeArrowheads="1"/>
            </p:cNvSpPr>
            <p:nvPr/>
          </p:nvSpPr>
          <p:spPr bwMode="gray">
            <a:xfrm>
              <a:off x="10436225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2" name="Oval 3379"/>
            <p:cNvSpPr>
              <a:spLocks noChangeArrowheads="1"/>
            </p:cNvSpPr>
            <p:nvPr/>
          </p:nvSpPr>
          <p:spPr bwMode="gray">
            <a:xfrm>
              <a:off x="10521950" y="61007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3" name="Oval 3380"/>
            <p:cNvSpPr>
              <a:spLocks noChangeArrowheads="1"/>
            </p:cNvSpPr>
            <p:nvPr/>
          </p:nvSpPr>
          <p:spPr bwMode="gray">
            <a:xfrm>
              <a:off x="10521950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4" name="Oval 3381"/>
            <p:cNvSpPr>
              <a:spLocks noChangeArrowheads="1"/>
            </p:cNvSpPr>
            <p:nvPr/>
          </p:nvSpPr>
          <p:spPr bwMode="gray">
            <a:xfrm>
              <a:off x="1052195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5" name="Oval 3382"/>
            <p:cNvSpPr>
              <a:spLocks noChangeArrowheads="1"/>
            </p:cNvSpPr>
            <p:nvPr/>
          </p:nvSpPr>
          <p:spPr bwMode="gray">
            <a:xfrm>
              <a:off x="105219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6" name="Oval 3383"/>
            <p:cNvSpPr>
              <a:spLocks noChangeArrowheads="1"/>
            </p:cNvSpPr>
            <p:nvPr/>
          </p:nvSpPr>
          <p:spPr bwMode="gray">
            <a:xfrm>
              <a:off x="105219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7" name="Oval 3384"/>
            <p:cNvSpPr>
              <a:spLocks noChangeArrowheads="1"/>
            </p:cNvSpPr>
            <p:nvPr/>
          </p:nvSpPr>
          <p:spPr bwMode="gray">
            <a:xfrm>
              <a:off x="105219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8" name="Oval 3385"/>
            <p:cNvSpPr>
              <a:spLocks noChangeArrowheads="1"/>
            </p:cNvSpPr>
            <p:nvPr/>
          </p:nvSpPr>
          <p:spPr bwMode="gray">
            <a:xfrm>
              <a:off x="105219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29" name="Oval 3386"/>
            <p:cNvSpPr>
              <a:spLocks noChangeArrowheads="1"/>
            </p:cNvSpPr>
            <p:nvPr/>
          </p:nvSpPr>
          <p:spPr bwMode="gray">
            <a:xfrm>
              <a:off x="105219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0" name="Oval 3387"/>
            <p:cNvSpPr>
              <a:spLocks noChangeArrowheads="1"/>
            </p:cNvSpPr>
            <p:nvPr/>
          </p:nvSpPr>
          <p:spPr bwMode="gray">
            <a:xfrm>
              <a:off x="105219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1" name="Oval 3388"/>
            <p:cNvSpPr>
              <a:spLocks noChangeArrowheads="1"/>
            </p:cNvSpPr>
            <p:nvPr/>
          </p:nvSpPr>
          <p:spPr bwMode="gray">
            <a:xfrm>
              <a:off x="105219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2" name="Oval 3389"/>
            <p:cNvSpPr>
              <a:spLocks noChangeArrowheads="1"/>
            </p:cNvSpPr>
            <p:nvPr/>
          </p:nvSpPr>
          <p:spPr bwMode="gray">
            <a:xfrm>
              <a:off x="105219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3" name="Oval 3390"/>
            <p:cNvSpPr>
              <a:spLocks noChangeArrowheads="1"/>
            </p:cNvSpPr>
            <p:nvPr/>
          </p:nvSpPr>
          <p:spPr bwMode="gray">
            <a:xfrm>
              <a:off x="105219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4" name="Oval 3391"/>
            <p:cNvSpPr>
              <a:spLocks noChangeArrowheads="1"/>
            </p:cNvSpPr>
            <p:nvPr/>
          </p:nvSpPr>
          <p:spPr bwMode="gray">
            <a:xfrm>
              <a:off x="105219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5" name="Oval 3392"/>
            <p:cNvSpPr>
              <a:spLocks noChangeArrowheads="1"/>
            </p:cNvSpPr>
            <p:nvPr/>
          </p:nvSpPr>
          <p:spPr bwMode="gray">
            <a:xfrm>
              <a:off x="105219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6" name="Oval 3393"/>
            <p:cNvSpPr>
              <a:spLocks noChangeArrowheads="1"/>
            </p:cNvSpPr>
            <p:nvPr/>
          </p:nvSpPr>
          <p:spPr bwMode="gray">
            <a:xfrm>
              <a:off x="105219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7" name="Oval 3394"/>
            <p:cNvSpPr>
              <a:spLocks noChangeArrowheads="1"/>
            </p:cNvSpPr>
            <p:nvPr/>
          </p:nvSpPr>
          <p:spPr bwMode="gray">
            <a:xfrm>
              <a:off x="105219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8" name="Oval 3395"/>
            <p:cNvSpPr>
              <a:spLocks noChangeArrowheads="1"/>
            </p:cNvSpPr>
            <p:nvPr/>
          </p:nvSpPr>
          <p:spPr bwMode="gray">
            <a:xfrm>
              <a:off x="105219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39" name="Oval 3396"/>
            <p:cNvSpPr>
              <a:spLocks noChangeArrowheads="1"/>
            </p:cNvSpPr>
            <p:nvPr/>
          </p:nvSpPr>
          <p:spPr bwMode="gray">
            <a:xfrm>
              <a:off x="105219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0" name="Oval 3397"/>
            <p:cNvSpPr>
              <a:spLocks noChangeArrowheads="1"/>
            </p:cNvSpPr>
            <p:nvPr/>
          </p:nvSpPr>
          <p:spPr bwMode="gray">
            <a:xfrm>
              <a:off x="105219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1" name="Oval 3398"/>
            <p:cNvSpPr>
              <a:spLocks noChangeArrowheads="1"/>
            </p:cNvSpPr>
            <p:nvPr/>
          </p:nvSpPr>
          <p:spPr bwMode="gray">
            <a:xfrm>
              <a:off x="105219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2" name="Oval 3399"/>
            <p:cNvSpPr>
              <a:spLocks noChangeArrowheads="1"/>
            </p:cNvSpPr>
            <p:nvPr/>
          </p:nvSpPr>
          <p:spPr bwMode="gray">
            <a:xfrm>
              <a:off x="1052195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3" name="Oval 3400"/>
            <p:cNvSpPr>
              <a:spLocks noChangeArrowheads="1"/>
            </p:cNvSpPr>
            <p:nvPr/>
          </p:nvSpPr>
          <p:spPr bwMode="gray">
            <a:xfrm>
              <a:off x="105219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4" name="Oval 3401"/>
            <p:cNvSpPr>
              <a:spLocks noChangeArrowheads="1"/>
            </p:cNvSpPr>
            <p:nvPr/>
          </p:nvSpPr>
          <p:spPr bwMode="gray">
            <a:xfrm>
              <a:off x="1052195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5" name="Oval 3402"/>
            <p:cNvSpPr>
              <a:spLocks noChangeArrowheads="1"/>
            </p:cNvSpPr>
            <p:nvPr/>
          </p:nvSpPr>
          <p:spPr bwMode="gray">
            <a:xfrm>
              <a:off x="105219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6" name="Oval 3403"/>
            <p:cNvSpPr>
              <a:spLocks noChangeArrowheads="1"/>
            </p:cNvSpPr>
            <p:nvPr/>
          </p:nvSpPr>
          <p:spPr bwMode="gray">
            <a:xfrm>
              <a:off x="105219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7" name="Oval 3404"/>
            <p:cNvSpPr>
              <a:spLocks noChangeArrowheads="1"/>
            </p:cNvSpPr>
            <p:nvPr/>
          </p:nvSpPr>
          <p:spPr bwMode="gray">
            <a:xfrm>
              <a:off x="105219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8" name="Oval 3405"/>
            <p:cNvSpPr>
              <a:spLocks noChangeArrowheads="1"/>
            </p:cNvSpPr>
            <p:nvPr/>
          </p:nvSpPr>
          <p:spPr bwMode="gray">
            <a:xfrm>
              <a:off x="105219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49" name="Oval 3406"/>
            <p:cNvSpPr>
              <a:spLocks noChangeArrowheads="1"/>
            </p:cNvSpPr>
            <p:nvPr/>
          </p:nvSpPr>
          <p:spPr bwMode="gray">
            <a:xfrm>
              <a:off x="105219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0" name="Oval 3407"/>
            <p:cNvSpPr>
              <a:spLocks noChangeArrowheads="1"/>
            </p:cNvSpPr>
            <p:nvPr/>
          </p:nvSpPr>
          <p:spPr bwMode="gray">
            <a:xfrm>
              <a:off x="105219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1" name="Oval 3408"/>
            <p:cNvSpPr>
              <a:spLocks noChangeArrowheads="1"/>
            </p:cNvSpPr>
            <p:nvPr/>
          </p:nvSpPr>
          <p:spPr bwMode="gray">
            <a:xfrm>
              <a:off x="105219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2" name="Oval 3409"/>
            <p:cNvSpPr>
              <a:spLocks noChangeArrowheads="1"/>
            </p:cNvSpPr>
            <p:nvPr/>
          </p:nvSpPr>
          <p:spPr bwMode="gray">
            <a:xfrm>
              <a:off x="105219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3" name="Oval 3410"/>
            <p:cNvSpPr>
              <a:spLocks noChangeArrowheads="1"/>
            </p:cNvSpPr>
            <p:nvPr/>
          </p:nvSpPr>
          <p:spPr bwMode="gray">
            <a:xfrm>
              <a:off x="105219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4" name="Oval 3411"/>
            <p:cNvSpPr>
              <a:spLocks noChangeArrowheads="1"/>
            </p:cNvSpPr>
            <p:nvPr/>
          </p:nvSpPr>
          <p:spPr bwMode="gray">
            <a:xfrm>
              <a:off x="105219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5" name="Oval 3412"/>
            <p:cNvSpPr>
              <a:spLocks noChangeArrowheads="1"/>
            </p:cNvSpPr>
            <p:nvPr/>
          </p:nvSpPr>
          <p:spPr bwMode="gray">
            <a:xfrm>
              <a:off x="105219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6" name="Oval 3413"/>
            <p:cNvSpPr>
              <a:spLocks noChangeArrowheads="1"/>
            </p:cNvSpPr>
            <p:nvPr/>
          </p:nvSpPr>
          <p:spPr bwMode="gray">
            <a:xfrm>
              <a:off x="105219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7" name="Oval 3414"/>
            <p:cNvSpPr>
              <a:spLocks noChangeArrowheads="1"/>
            </p:cNvSpPr>
            <p:nvPr/>
          </p:nvSpPr>
          <p:spPr bwMode="gray">
            <a:xfrm>
              <a:off x="105219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8" name="Oval 3415"/>
            <p:cNvSpPr>
              <a:spLocks noChangeArrowheads="1"/>
            </p:cNvSpPr>
            <p:nvPr/>
          </p:nvSpPr>
          <p:spPr bwMode="gray">
            <a:xfrm>
              <a:off x="105219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59" name="Oval 3416"/>
            <p:cNvSpPr>
              <a:spLocks noChangeArrowheads="1"/>
            </p:cNvSpPr>
            <p:nvPr/>
          </p:nvSpPr>
          <p:spPr bwMode="gray">
            <a:xfrm>
              <a:off x="105219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0" name="Oval 3417"/>
            <p:cNvSpPr>
              <a:spLocks noChangeArrowheads="1"/>
            </p:cNvSpPr>
            <p:nvPr/>
          </p:nvSpPr>
          <p:spPr bwMode="gray">
            <a:xfrm>
              <a:off x="105219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1" name="Oval 3418"/>
            <p:cNvSpPr>
              <a:spLocks noChangeArrowheads="1"/>
            </p:cNvSpPr>
            <p:nvPr/>
          </p:nvSpPr>
          <p:spPr bwMode="gray">
            <a:xfrm>
              <a:off x="105219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2" name="Oval 3419"/>
            <p:cNvSpPr>
              <a:spLocks noChangeArrowheads="1"/>
            </p:cNvSpPr>
            <p:nvPr/>
          </p:nvSpPr>
          <p:spPr bwMode="gray">
            <a:xfrm>
              <a:off x="105219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3" name="Oval 3420"/>
            <p:cNvSpPr>
              <a:spLocks noChangeArrowheads="1"/>
            </p:cNvSpPr>
            <p:nvPr/>
          </p:nvSpPr>
          <p:spPr bwMode="gray">
            <a:xfrm>
              <a:off x="105219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4" name="Oval 3421"/>
            <p:cNvSpPr>
              <a:spLocks noChangeArrowheads="1"/>
            </p:cNvSpPr>
            <p:nvPr/>
          </p:nvSpPr>
          <p:spPr bwMode="gray">
            <a:xfrm>
              <a:off x="105219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5" name="Oval 3422"/>
            <p:cNvSpPr>
              <a:spLocks noChangeArrowheads="1"/>
            </p:cNvSpPr>
            <p:nvPr/>
          </p:nvSpPr>
          <p:spPr bwMode="gray">
            <a:xfrm>
              <a:off x="105219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6" name="Oval 3423"/>
            <p:cNvSpPr>
              <a:spLocks noChangeArrowheads="1"/>
            </p:cNvSpPr>
            <p:nvPr/>
          </p:nvSpPr>
          <p:spPr bwMode="gray">
            <a:xfrm>
              <a:off x="105219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7" name="Oval 3424"/>
            <p:cNvSpPr>
              <a:spLocks noChangeArrowheads="1"/>
            </p:cNvSpPr>
            <p:nvPr/>
          </p:nvSpPr>
          <p:spPr bwMode="gray">
            <a:xfrm>
              <a:off x="105219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8" name="Oval 3425"/>
            <p:cNvSpPr>
              <a:spLocks noChangeArrowheads="1"/>
            </p:cNvSpPr>
            <p:nvPr/>
          </p:nvSpPr>
          <p:spPr bwMode="gray">
            <a:xfrm>
              <a:off x="105219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69" name="Oval 3426"/>
            <p:cNvSpPr>
              <a:spLocks noChangeArrowheads="1"/>
            </p:cNvSpPr>
            <p:nvPr/>
          </p:nvSpPr>
          <p:spPr bwMode="gray">
            <a:xfrm>
              <a:off x="1052195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0" name="Oval 3427"/>
            <p:cNvSpPr>
              <a:spLocks noChangeArrowheads="1"/>
            </p:cNvSpPr>
            <p:nvPr/>
          </p:nvSpPr>
          <p:spPr bwMode="gray">
            <a:xfrm>
              <a:off x="1052195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1" name="Oval 3428"/>
            <p:cNvSpPr>
              <a:spLocks noChangeArrowheads="1"/>
            </p:cNvSpPr>
            <p:nvPr/>
          </p:nvSpPr>
          <p:spPr bwMode="gray">
            <a:xfrm>
              <a:off x="105219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2" name="Oval 3429"/>
            <p:cNvSpPr>
              <a:spLocks noChangeArrowheads="1"/>
            </p:cNvSpPr>
            <p:nvPr/>
          </p:nvSpPr>
          <p:spPr bwMode="gray">
            <a:xfrm>
              <a:off x="105219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3" name="Oval 3430"/>
            <p:cNvSpPr>
              <a:spLocks noChangeArrowheads="1"/>
            </p:cNvSpPr>
            <p:nvPr/>
          </p:nvSpPr>
          <p:spPr bwMode="gray">
            <a:xfrm>
              <a:off x="105219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4" name="Oval 3431"/>
            <p:cNvSpPr>
              <a:spLocks noChangeArrowheads="1"/>
            </p:cNvSpPr>
            <p:nvPr/>
          </p:nvSpPr>
          <p:spPr bwMode="gray">
            <a:xfrm>
              <a:off x="105219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5" name="Oval 3432"/>
            <p:cNvSpPr>
              <a:spLocks noChangeArrowheads="1"/>
            </p:cNvSpPr>
            <p:nvPr/>
          </p:nvSpPr>
          <p:spPr bwMode="gray">
            <a:xfrm>
              <a:off x="105219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6" name="Oval 3433"/>
            <p:cNvSpPr>
              <a:spLocks noChangeArrowheads="1"/>
            </p:cNvSpPr>
            <p:nvPr/>
          </p:nvSpPr>
          <p:spPr bwMode="gray">
            <a:xfrm>
              <a:off x="105219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7" name="Oval 3434"/>
            <p:cNvSpPr>
              <a:spLocks noChangeArrowheads="1"/>
            </p:cNvSpPr>
            <p:nvPr/>
          </p:nvSpPr>
          <p:spPr bwMode="gray">
            <a:xfrm>
              <a:off x="1052195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8" name="Oval 3435"/>
            <p:cNvSpPr>
              <a:spLocks noChangeArrowheads="1"/>
            </p:cNvSpPr>
            <p:nvPr/>
          </p:nvSpPr>
          <p:spPr bwMode="gray">
            <a:xfrm>
              <a:off x="105219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79" name="Oval 3436"/>
            <p:cNvSpPr>
              <a:spLocks noChangeArrowheads="1"/>
            </p:cNvSpPr>
            <p:nvPr/>
          </p:nvSpPr>
          <p:spPr bwMode="gray">
            <a:xfrm>
              <a:off x="1052195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80" name="Oval 3437"/>
            <p:cNvSpPr>
              <a:spLocks noChangeArrowheads="1"/>
            </p:cNvSpPr>
            <p:nvPr/>
          </p:nvSpPr>
          <p:spPr bwMode="gray">
            <a:xfrm>
              <a:off x="1052195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81" name="Oval 3438"/>
            <p:cNvSpPr>
              <a:spLocks noChangeArrowheads="1"/>
            </p:cNvSpPr>
            <p:nvPr/>
          </p:nvSpPr>
          <p:spPr bwMode="gray">
            <a:xfrm>
              <a:off x="1052195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82" name="Oval 3439"/>
            <p:cNvSpPr>
              <a:spLocks noChangeArrowheads="1"/>
            </p:cNvSpPr>
            <p:nvPr/>
          </p:nvSpPr>
          <p:spPr bwMode="gray">
            <a:xfrm>
              <a:off x="10521950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83" name="Oval 3440"/>
            <p:cNvSpPr>
              <a:spLocks noChangeArrowheads="1"/>
            </p:cNvSpPr>
            <p:nvPr/>
          </p:nvSpPr>
          <p:spPr bwMode="gray">
            <a:xfrm>
              <a:off x="10604500" y="619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89" name="Oval 3441"/>
            <p:cNvSpPr>
              <a:spLocks noChangeArrowheads="1"/>
            </p:cNvSpPr>
            <p:nvPr/>
          </p:nvSpPr>
          <p:spPr bwMode="gray">
            <a:xfrm>
              <a:off x="10604500" y="61007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0" name="Oval 3442"/>
            <p:cNvSpPr>
              <a:spLocks noChangeArrowheads="1"/>
            </p:cNvSpPr>
            <p:nvPr/>
          </p:nvSpPr>
          <p:spPr bwMode="gray">
            <a:xfrm>
              <a:off x="10604500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1" name="Oval 3443"/>
            <p:cNvSpPr>
              <a:spLocks noChangeArrowheads="1"/>
            </p:cNvSpPr>
            <p:nvPr/>
          </p:nvSpPr>
          <p:spPr bwMode="gray">
            <a:xfrm>
              <a:off x="1060450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2" name="Oval 3444"/>
            <p:cNvSpPr>
              <a:spLocks noChangeArrowheads="1"/>
            </p:cNvSpPr>
            <p:nvPr/>
          </p:nvSpPr>
          <p:spPr bwMode="gray">
            <a:xfrm>
              <a:off x="1060450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3" name="Oval 3445"/>
            <p:cNvSpPr>
              <a:spLocks noChangeArrowheads="1"/>
            </p:cNvSpPr>
            <p:nvPr/>
          </p:nvSpPr>
          <p:spPr bwMode="gray">
            <a:xfrm>
              <a:off x="1060450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4" name="Oval 3446"/>
            <p:cNvSpPr>
              <a:spLocks noChangeArrowheads="1"/>
            </p:cNvSpPr>
            <p:nvPr/>
          </p:nvSpPr>
          <p:spPr bwMode="gray">
            <a:xfrm>
              <a:off x="1060450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5" name="Oval 3447"/>
            <p:cNvSpPr>
              <a:spLocks noChangeArrowheads="1"/>
            </p:cNvSpPr>
            <p:nvPr/>
          </p:nvSpPr>
          <p:spPr bwMode="gray">
            <a:xfrm>
              <a:off x="1060450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6" name="Oval 3448"/>
            <p:cNvSpPr>
              <a:spLocks noChangeArrowheads="1"/>
            </p:cNvSpPr>
            <p:nvPr/>
          </p:nvSpPr>
          <p:spPr bwMode="gray">
            <a:xfrm>
              <a:off x="106045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7" name="Oval 3449"/>
            <p:cNvSpPr>
              <a:spLocks noChangeArrowheads="1"/>
            </p:cNvSpPr>
            <p:nvPr/>
          </p:nvSpPr>
          <p:spPr bwMode="gray">
            <a:xfrm>
              <a:off x="106045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8" name="Oval 3450"/>
            <p:cNvSpPr>
              <a:spLocks noChangeArrowheads="1"/>
            </p:cNvSpPr>
            <p:nvPr/>
          </p:nvSpPr>
          <p:spPr bwMode="gray">
            <a:xfrm>
              <a:off x="106045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199" name="Oval 3451"/>
            <p:cNvSpPr>
              <a:spLocks noChangeArrowheads="1"/>
            </p:cNvSpPr>
            <p:nvPr/>
          </p:nvSpPr>
          <p:spPr bwMode="gray">
            <a:xfrm>
              <a:off x="106045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0" name="Oval 3452"/>
            <p:cNvSpPr>
              <a:spLocks noChangeArrowheads="1"/>
            </p:cNvSpPr>
            <p:nvPr/>
          </p:nvSpPr>
          <p:spPr bwMode="gray">
            <a:xfrm>
              <a:off x="106045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1" name="Oval 3453"/>
            <p:cNvSpPr>
              <a:spLocks noChangeArrowheads="1"/>
            </p:cNvSpPr>
            <p:nvPr/>
          </p:nvSpPr>
          <p:spPr bwMode="gray">
            <a:xfrm>
              <a:off x="106045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2" name="Oval 3454"/>
            <p:cNvSpPr>
              <a:spLocks noChangeArrowheads="1"/>
            </p:cNvSpPr>
            <p:nvPr/>
          </p:nvSpPr>
          <p:spPr bwMode="gray">
            <a:xfrm>
              <a:off x="106045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3" name="Oval 3455"/>
            <p:cNvSpPr>
              <a:spLocks noChangeArrowheads="1"/>
            </p:cNvSpPr>
            <p:nvPr/>
          </p:nvSpPr>
          <p:spPr bwMode="gray">
            <a:xfrm>
              <a:off x="106045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4" name="Oval 3456"/>
            <p:cNvSpPr>
              <a:spLocks noChangeArrowheads="1"/>
            </p:cNvSpPr>
            <p:nvPr/>
          </p:nvSpPr>
          <p:spPr bwMode="gray">
            <a:xfrm>
              <a:off x="1060450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5" name="Oval 3457"/>
            <p:cNvSpPr>
              <a:spLocks noChangeArrowheads="1"/>
            </p:cNvSpPr>
            <p:nvPr/>
          </p:nvSpPr>
          <p:spPr bwMode="gray">
            <a:xfrm>
              <a:off x="1060450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6" name="Oval 3458"/>
            <p:cNvSpPr>
              <a:spLocks noChangeArrowheads="1"/>
            </p:cNvSpPr>
            <p:nvPr/>
          </p:nvSpPr>
          <p:spPr bwMode="gray">
            <a:xfrm>
              <a:off x="1060450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7" name="Oval 3459"/>
            <p:cNvSpPr>
              <a:spLocks noChangeArrowheads="1"/>
            </p:cNvSpPr>
            <p:nvPr/>
          </p:nvSpPr>
          <p:spPr bwMode="gray">
            <a:xfrm>
              <a:off x="1060450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8" name="Oval 3460"/>
            <p:cNvSpPr>
              <a:spLocks noChangeArrowheads="1"/>
            </p:cNvSpPr>
            <p:nvPr/>
          </p:nvSpPr>
          <p:spPr bwMode="gray">
            <a:xfrm>
              <a:off x="1060450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09" name="Oval 3461"/>
            <p:cNvSpPr>
              <a:spLocks noChangeArrowheads="1"/>
            </p:cNvSpPr>
            <p:nvPr/>
          </p:nvSpPr>
          <p:spPr bwMode="gray">
            <a:xfrm>
              <a:off x="1060450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0" name="Oval 3462"/>
            <p:cNvSpPr>
              <a:spLocks noChangeArrowheads="1"/>
            </p:cNvSpPr>
            <p:nvPr/>
          </p:nvSpPr>
          <p:spPr bwMode="gray">
            <a:xfrm>
              <a:off x="1060450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1" name="Oval 3463"/>
            <p:cNvSpPr>
              <a:spLocks noChangeArrowheads="1"/>
            </p:cNvSpPr>
            <p:nvPr/>
          </p:nvSpPr>
          <p:spPr bwMode="gray">
            <a:xfrm>
              <a:off x="1060450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2" name="Oval 3464"/>
            <p:cNvSpPr>
              <a:spLocks noChangeArrowheads="1"/>
            </p:cNvSpPr>
            <p:nvPr/>
          </p:nvSpPr>
          <p:spPr bwMode="gray">
            <a:xfrm>
              <a:off x="106045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3" name="Oval 3465"/>
            <p:cNvSpPr>
              <a:spLocks noChangeArrowheads="1"/>
            </p:cNvSpPr>
            <p:nvPr/>
          </p:nvSpPr>
          <p:spPr bwMode="gray">
            <a:xfrm>
              <a:off x="106045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4" name="Oval 3466"/>
            <p:cNvSpPr>
              <a:spLocks noChangeArrowheads="1"/>
            </p:cNvSpPr>
            <p:nvPr/>
          </p:nvSpPr>
          <p:spPr bwMode="gray">
            <a:xfrm>
              <a:off x="106045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5" name="Oval 3467"/>
            <p:cNvSpPr>
              <a:spLocks noChangeArrowheads="1"/>
            </p:cNvSpPr>
            <p:nvPr/>
          </p:nvSpPr>
          <p:spPr bwMode="gray">
            <a:xfrm>
              <a:off x="106045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6" name="Oval 3468"/>
            <p:cNvSpPr>
              <a:spLocks noChangeArrowheads="1"/>
            </p:cNvSpPr>
            <p:nvPr/>
          </p:nvSpPr>
          <p:spPr bwMode="gray">
            <a:xfrm>
              <a:off x="106045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7" name="Oval 3469"/>
            <p:cNvSpPr>
              <a:spLocks noChangeArrowheads="1"/>
            </p:cNvSpPr>
            <p:nvPr/>
          </p:nvSpPr>
          <p:spPr bwMode="gray">
            <a:xfrm>
              <a:off x="106045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8" name="Oval 3470"/>
            <p:cNvSpPr>
              <a:spLocks noChangeArrowheads="1"/>
            </p:cNvSpPr>
            <p:nvPr/>
          </p:nvSpPr>
          <p:spPr bwMode="gray">
            <a:xfrm>
              <a:off x="106045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19" name="Oval 3471"/>
            <p:cNvSpPr>
              <a:spLocks noChangeArrowheads="1"/>
            </p:cNvSpPr>
            <p:nvPr/>
          </p:nvSpPr>
          <p:spPr bwMode="gray">
            <a:xfrm>
              <a:off x="1060450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0" name="Oval 3472"/>
            <p:cNvSpPr>
              <a:spLocks noChangeArrowheads="1"/>
            </p:cNvSpPr>
            <p:nvPr/>
          </p:nvSpPr>
          <p:spPr bwMode="gray">
            <a:xfrm>
              <a:off x="106045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1" name="Oval 3473"/>
            <p:cNvSpPr>
              <a:spLocks noChangeArrowheads="1"/>
            </p:cNvSpPr>
            <p:nvPr/>
          </p:nvSpPr>
          <p:spPr bwMode="gray">
            <a:xfrm>
              <a:off x="106045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2" name="Oval 3474"/>
            <p:cNvSpPr>
              <a:spLocks noChangeArrowheads="1"/>
            </p:cNvSpPr>
            <p:nvPr/>
          </p:nvSpPr>
          <p:spPr bwMode="gray">
            <a:xfrm>
              <a:off x="106045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3" name="Oval 3475"/>
            <p:cNvSpPr>
              <a:spLocks noChangeArrowheads="1"/>
            </p:cNvSpPr>
            <p:nvPr/>
          </p:nvSpPr>
          <p:spPr bwMode="gray">
            <a:xfrm>
              <a:off x="106045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4" name="Oval 3476"/>
            <p:cNvSpPr>
              <a:spLocks noChangeArrowheads="1"/>
            </p:cNvSpPr>
            <p:nvPr/>
          </p:nvSpPr>
          <p:spPr bwMode="gray">
            <a:xfrm>
              <a:off x="106045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5" name="Oval 3477"/>
            <p:cNvSpPr>
              <a:spLocks noChangeArrowheads="1"/>
            </p:cNvSpPr>
            <p:nvPr/>
          </p:nvSpPr>
          <p:spPr bwMode="gray">
            <a:xfrm>
              <a:off x="106045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6" name="Oval 3478"/>
            <p:cNvSpPr>
              <a:spLocks noChangeArrowheads="1"/>
            </p:cNvSpPr>
            <p:nvPr/>
          </p:nvSpPr>
          <p:spPr bwMode="gray">
            <a:xfrm>
              <a:off x="106045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7" name="Oval 3479"/>
            <p:cNvSpPr>
              <a:spLocks noChangeArrowheads="1"/>
            </p:cNvSpPr>
            <p:nvPr/>
          </p:nvSpPr>
          <p:spPr bwMode="gray">
            <a:xfrm>
              <a:off x="106045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8" name="Oval 3480"/>
            <p:cNvSpPr>
              <a:spLocks noChangeArrowheads="1"/>
            </p:cNvSpPr>
            <p:nvPr/>
          </p:nvSpPr>
          <p:spPr bwMode="gray">
            <a:xfrm>
              <a:off x="106045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29" name="Oval 3481"/>
            <p:cNvSpPr>
              <a:spLocks noChangeArrowheads="1"/>
            </p:cNvSpPr>
            <p:nvPr/>
          </p:nvSpPr>
          <p:spPr bwMode="gray">
            <a:xfrm>
              <a:off x="106045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0" name="Oval 3482"/>
            <p:cNvSpPr>
              <a:spLocks noChangeArrowheads="1"/>
            </p:cNvSpPr>
            <p:nvPr/>
          </p:nvSpPr>
          <p:spPr bwMode="gray">
            <a:xfrm>
              <a:off x="106045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1" name="Oval 3483"/>
            <p:cNvSpPr>
              <a:spLocks noChangeArrowheads="1"/>
            </p:cNvSpPr>
            <p:nvPr/>
          </p:nvSpPr>
          <p:spPr bwMode="gray">
            <a:xfrm>
              <a:off x="106045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2" name="Oval 3484"/>
            <p:cNvSpPr>
              <a:spLocks noChangeArrowheads="1"/>
            </p:cNvSpPr>
            <p:nvPr/>
          </p:nvSpPr>
          <p:spPr bwMode="gray">
            <a:xfrm>
              <a:off x="106045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3" name="Oval 3485"/>
            <p:cNvSpPr>
              <a:spLocks noChangeArrowheads="1"/>
            </p:cNvSpPr>
            <p:nvPr/>
          </p:nvSpPr>
          <p:spPr bwMode="gray">
            <a:xfrm>
              <a:off x="106045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4" name="Oval 3486"/>
            <p:cNvSpPr>
              <a:spLocks noChangeArrowheads="1"/>
            </p:cNvSpPr>
            <p:nvPr/>
          </p:nvSpPr>
          <p:spPr bwMode="gray">
            <a:xfrm>
              <a:off x="106045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5" name="Oval 3487"/>
            <p:cNvSpPr>
              <a:spLocks noChangeArrowheads="1"/>
            </p:cNvSpPr>
            <p:nvPr/>
          </p:nvSpPr>
          <p:spPr bwMode="gray">
            <a:xfrm>
              <a:off x="1060450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6" name="Oval 3488"/>
            <p:cNvSpPr>
              <a:spLocks noChangeArrowheads="1"/>
            </p:cNvSpPr>
            <p:nvPr/>
          </p:nvSpPr>
          <p:spPr bwMode="gray">
            <a:xfrm>
              <a:off x="1060450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7" name="Oval 3489"/>
            <p:cNvSpPr>
              <a:spLocks noChangeArrowheads="1"/>
            </p:cNvSpPr>
            <p:nvPr/>
          </p:nvSpPr>
          <p:spPr bwMode="gray">
            <a:xfrm>
              <a:off x="1060450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8" name="Oval 3490"/>
            <p:cNvSpPr>
              <a:spLocks noChangeArrowheads="1"/>
            </p:cNvSpPr>
            <p:nvPr/>
          </p:nvSpPr>
          <p:spPr bwMode="gray">
            <a:xfrm>
              <a:off x="1060450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39" name="Oval 3491"/>
            <p:cNvSpPr>
              <a:spLocks noChangeArrowheads="1"/>
            </p:cNvSpPr>
            <p:nvPr/>
          </p:nvSpPr>
          <p:spPr bwMode="gray">
            <a:xfrm>
              <a:off x="1060450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0" name="Oval 3492"/>
            <p:cNvSpPr>
              <a:spLocks noChangeArrowheads="1"/>
            </p:cNvSpPr>
            <p:nvPr/>
          </p:nvSpPr>
          <p:spPr bwMode="gray">
            <a:xfrm>
              <a:off x="1060450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1" name="Oval 3493"/>
            <p:cNvSpPr>
              <a:spLocks noChangeArrowheads="1"/>
            </p:cNvSpPr>
            <p:nvPr/>
          </p:nvSpPr>
          <p:spPr bwMode="gray">
            <a:xfrm>
              <a:off x="106045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2" name="Oval 3494"/>
            <p:cNvSpPr>
              <a:spLocks noChangeArrowheads="1"/>
            </p:cNvSpPr>
            <p:nvPr/>
          </p:nvSpPr>
          <p:spPr bwMode="gray">
            <a:xfrm>
              <a:off x="106045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3" name="Oval 3495"/>
            <p:cNvSpPr>
              <a:spLocks noChangeArrowheads="1"/>
            </p:cNvSpPr>
            <p:nvPr/>
          </p:nvSpPr>
          <p:spPr bwMode="gray">
            <a:xfrm>
              <a:off x="106045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4" name="Oval 3496"/>
            <p:cNvSpPr>
              <a:spLocks noChangeArrowheads="1"/>
            </p:cNvSpPr>
            <p:nvPr/>
          </p:nvSpPr>
          <p:spPr bwMode="gray">
            <a:xfrm>
              <a:off x="1060450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5" name="Oval 3497"/>
            <p:cNvSpPr>
              <a:spLocks noChangeArrowheads="1"/>
            </p:cNvSpPr>
            <p:nvPr/>
          </p:nvSpPr>
          <p:spPr bwMode="gray">
            <a:xfrm>
              <a:off x="106045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6" name="Oval 3498"/>
            <p:cNvSpPr>
              <a:spLocks noChangeArrowheads="1"/>
            </p:cNvSpPr>
            <p:nvPr/>
          </p:nvSpPr>
          <p:spPr bwMode="gray">
            <a:xfrm>
              <a:off x="106045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7" name="Oval 3499"/>
            <p:cNvSpPr>
              <a:spLocks noChangeArrowheads="1"/>
            </p:cNvSpPr>
            <p:nvPr/>
          </p:nvSpPr>
          <p:spPr bwMode="gray">
            <a:xfrm>
              <a:off x="1060450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8" name="Oval 3500"/>
            <p:cNvSpPr>
              <a:spLocks noChangeArrowheads="1"/>
            </p:cNvSpPr>
            <p:nvPr/>
          </p:nvSpPr>
          <p:spPr bwMode="gray">
            <a:xfrm>
              <a:off x="1060450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49" name="Oval 3501"/>
            <p:cNvSpPr>
              <a:spLocks noChangeArrowheads="1"/>
            </p:cNvSpPr>
            <p:nvPr/>
          </p:nvSpPr>
          <p:spPr bwMode="gray">
            <a:xfrm>
              <a:off x="1068705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0" name="Oval 3502"/>
            <p:cNvSpPr>
              <a:spLocks noChangeArrowheads="1"/>
            </p:cNvSpPr>
            <p:nvPr/>
          </p:nvSpPr>
          <p:spPr bwMode="gray">
            <a:xfrm>
              <a:off x="106870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1" name="Oval 3503"/>
            <p:cNvSpPr>
              <a:spLocks noChangeArrowheads="1"/>
            </p:cNvSpPr>
            <p:nvPr/>
          </p:nvSpPr>
          <p:spPr bwMode="gray">
            <a:xfrm>
              <a:off x="106870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2" name="Oval 3504"/>
            <p:cNvSpPr>
              <a:spLocks noChangeArrowheads="1"/>
            </p:cNvSpPr>
            <p:nvPr/>
          </p:nvSpPr>
          <p:spPr bwMode="gray">
            <a:xfrm>
              <a:off x="106870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3" name="Oval 3505"/>
            <p:cNvSpPr>
              <a:spLocks noChangeArrowheads="1"/>
            </p:cNvSpPr>
            <p:nvPr/>
          </p:nvSpPr>
          <p:spPr bwMode="gray">
            <a:xfrm>
              <a:off x="106870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4" name="Oval 3506"/>
            <p:cNvSpPr>
              <a:spLocks noChangeArrowheads="1"/>
            </p:cNvSpPr>
            <p:nvPr/>
          </p:nvSpPr>
          <p:spPr bwMode="gray">
            <a:xfrm>
              <a:off x="106870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5" name="Oval 3507"/>
            <p:cNvSpPr>
              <a:spLocks noChangeArrowheads="1"/>
            </p:cNvSpPr>
            <p:nvPr/>
          </p:nvSpPr>
          <p:spPr bwMode="gray">
            <a:xfrm>
              <a:off x="106870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6" name="Oval 3508"/>
            <p:cNvSpPr>
              <a:spLocks noChangeArrowheads="1"/>
            </p:cNvSpPr>
            <p:nvPr/>
          </p:nvSpPr>
          <p:spPr bwMode="gray">
            <a:xfrm>
              <a:off x="106870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7" name="Oval 3509"/>
            <p:cNvSpPr>
              <a:spLocks noChangeArrowheads="1"/>
            </p:cNvSpPr>
            <p:nvPr/>
          </p:nvSpPr>
          <p:spPr bwMode="gray">
            <a:xfrm>
              <a:off x="106870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8" name="Oval 3510"/>
            <p:cNvSpPr>
              <a:spLocks noChangeArrowheads="1"/>
            </p:cNvSpPr>
            <p:nvPr/>
          </p:nvSpPr>
          <p:spPr bwMode="gray">
            <a:xfrm>
              <a:off x="106870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59" name="Oval 3511"/>
            <p:cNvSpPr>
              <a:spLocks noChangeArrowheads="1"/>
            </p:cNvSpPr>
            <p:nvPr/>
          </p:nvSpPr>
          <p:spPr bwMode="gray">
            <a:xfrm>
              <a:off x="106870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0" name="Oval 3512"/>
            <p:cNvSpPr>
              <a:spLocks noChangeArrowheads="1"/>
            </p:cNvSpPr>
            <p:nvPr/>
          </p:nvSpPr>
          <p:spPr bwMode="gray">
            <a:xfrm>
              <a:off x="106870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1" name="Oval 3513"/>
            <p:cNvSpPr>
              <a:spLocks noChangeArrowheads="1"/>
            </p:cNvSpPr>
            <p:nvPr/>
          </p:nvSpPr>
          <p:spPr bwMode="gray">
            <a:xfrm>
              <a:off x="106870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2" name="Oval 3514"/>
            <p:cNvSpPr>
              <a:spLocks noChangeArrowheads="1"/>
            </p:cNvSpPr>
            <p:nvPr/>
          </p:nvSpPr>
          <p:spPr bwMode="gray">
            <a:xfrm>
              <a:off x="106870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3" name="Oval 3515"/>
            <p:cNvSpPr>
              <a:spLocks noChangeArrowheads="1"/>
            </p:cNvSpPr>
            <p:nvPr/>
          </p:nvSpPr>
          <p:spPr bwMode="gray">
            <a:xfrm>
              <a:off x="106870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4" name="Oval 3516"/>
            <p:cNvSpPr>
              <a:spLocks noChangeArrowheads="1"/>
            </p:cNvSpPr>
            <p:nvPr/>
          </p:nvSpPr>
          <p:spPr bwMode="gray">
            <a:xfrm>
              <a:off x="106870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5" name="Oval 3517"/>
            <p:cNvSpPr>
              <a:spLocks noChangeArrowheads="1"/>
            </p:cNvSpPr>
            <p:nvPr/>
          </p:nvSpPr>
          <p:spPr bwMode="gray">
            <a:xfrm>
              <a:off x="106870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6" name="Oval 3518"/>
            <p:cNvSpPr>
              <a:spLocks noChangeArrowheads="1"/>
            </p:cNvSpPr>
            <p:nvPr/>
          </p:nvSpPr>
          <p:spPr bwMode="gray">
            <a:xfrm>
              <a:off x="106870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7" name="Oval 3519"/>
            <p:cNvSpPr>
              <a:spLocks noChangeArrowheads="1"/>
            </p:cNvSpPr>
            <p:nvPr/>
          </p:nvSpPr>
          <p:spPr bwMode="gray">
            <a:xfrm>
              <a:off x="1068705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8" name="Oval 3520"/>
            <p:cNvSpPr>
              <a:spLocks noChangeArrowheads="1"/>
            </p:cNvSpPr>
            <p:nvPr/>
          </p:nvSpPr>
          <p:spPr bwMode="gray">
            <a:xfrm>
              <a:off x="106870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69" name="Oval 3521"/>
            <p:cNvSpPr>
              <a:spLocks noChangeArrowheads="1"/>
            </p:cNvSpPr>
            <p:nvPr/>
          </p:nvSpPr>
          <p:spPr bwMode="gray">
            <a:xfrm>
              <a:off x="1068705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0" name="Oval 3522"/>
            <p:cNvSpPr>
              <a:spLocks noChangeArrowheads="1"/>
            </p:cNvSpPr>
            <p:nvPr/>
          </p:nvSpPr>
          <p:spPr bwMode="gray">
            <a:xfrm>
              <a:off x="106870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1" name="Oval 3524"/>
            <p:cNvSpPr>
              <a:spLocks noChangeArrowheads="1"/>
            </p:cNvSpPr>
            <p:nvPr/>
          </p:nvSpPr>
          <p:spPr bwMode="gray">
            <a:xfrm>
              <a:off x="106870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2" name="Oval 3525"/>
            <p:cNvSpPr>
              <a:spLocks noChangeArrowheads="1"/>
            </p:cNvSpPr>
            <p:nvPr/>
          </p:nvSpPr>
          <p:spPr bwMode="gray">
            <a:xfrm>
              <a:off x="106870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3" name="Oval 3526"/>
            <p:cNvSpPr>
              <a:spLocks noChangeArrowheads="1"/>
            </p:cNvSpPr>
            <p:nvPr/>
          </p:nvSpPr>
          <p:spPr bwMode="gray">
            <a:xfrm>
              <a:off x="106870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4" name="Oval 3527"/>
            <p:cNvSpPr>
              <a:spLocks noChangeArrowheads="1"/>
            </p:cNvSpPr>
            <p:nvPr/>
          </p:nvSpPr>
          <p:spPr bwMode="gray">
            <a:xfrm>
              <a:off x="106870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5" name="Oval 3528"/>
            <p:cNvSpPr>
              <a:spLocks noChangeArrowheads="1"/>
            </p:cNvSpPr>
            <p:nvPr/>
          </p:nvSpPr>
          <p:spPr bwMode="gray">
            <a:xfrm>
              <a:off x="106870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6" name="Oval 3529"/>
            <p:cNvSpPr>
              <a:spLocks noChangeArrowheads="1"/>
            </p:cNvSpPr>
            <p:nvPr/>
          </p:nvSpPr>
          <p:spPr bwMode="gray">
            <a:xfrm>
              <a:off x="106870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7" name="Oval 3530"/>
            <p:cNvSpPr>
              <a:spLocks noChangeArrowheads="1"/>
            </p:cNvSpPr>
            <p:nvPr/>
          </p:nvSpPr>
          <p:spPr bwMode="gray">
            <a:xfrm>
              <a:off x="1068705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8" name="Oval 3531"/>
            <p:cNvSpPr>
              <a:spLocks noChangeArrowheads="1"/>
            </p:cNvSpPr>
            <p:nvPr/>
          </p:nvSpPr>
          <p:spPr bwMode="gray">
            <a:xfrm>
              <a:off x="1068705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79" name="Oval 3532"/>
            <p:cNvSpPr>
              <a:spLocks noChangeArrowheads="1"/>
            </p:cNvSpPr>
            <p:nvPr/>
          </p:nvSpPr>
          <p:spPr bwMode="gray">
            <a:xfrm>
              <a:off x="1068705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0" name="Oval 3533"/>
            <p:cNvSpPr>
              <a:spLocks noChangeArrowheads="1"/>
            </p:cNvSpPr>
            <p:nvPr/>
          </p:nvSpPr>
          <p:spPr bwMode="gray">
            <a:xfrm>
              <a:off x="1068705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1" name="Oval 3534"/>
            <p:cNvSpPr>
              <a:spLocks noChangeArrowheads="1"/>
            </p:cNvSpPr>
            <p:nvPr/>
          </p:nvSpPr>
          <p:spPr bwMode="gray">
            <a:xfrm>
              <a:off x="1068705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2" name="Oval 3535"/>
            <p:cNvSpPr>
              <a:spLocks noChangeArrowheads="1"/>
            </p:cNvSpPr>
            <p:nvPr/>
          </p:nvSpPr>
          <p:spPr bwMode="gray">
            <a:xfrm>
              <a:off x="1068705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3" name="Oval 3536"/>
            <p:cNvSpPr>
              <a:spLocks noChangeArrowheads="1"/>
            </p:cNvSpPr>
            <p:nvPr/>
          </p:nvSpPr>
          <p:spPr bwMode="gray">
            <a:xfrm>
              <a:off x="1068705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4" name="Oval 3537"/>
            <p:cNvSpPr>
              <a:spLocks noChangeArrowheads="1"/>
            </p:cNvSpPr>
            <p:nvPr/>
          </p:nvSpPr>
          <p:spPr bwMode="gray">
            <a:xfrm>
              <a:off x="106870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5" name="Oval 3538"/>
            <p:cNvSpPr>
              <a:spLocks noChangeArrowheads="1"/>
            </p:cNvSpPr>
            <p:nvPr/>
          </p:nvSpPr>
          <p:spPr bwMode="gray">
            <a:xfrm>
              <a:off x="106870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6" name="Oval 3539"/>
            <p:cNvSpPr>
              <a:spLocks noChangeArrowheads="1"/>
            </p:cNvSpPr>
            <p:nvPr/>
          </p:nvSpPr>
          <p:spPr bwMode="gray">
            <a:xfrm>
              <a:off x="106870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7" name="Oval 3540"/>
            <p:cNvSpPr>
              <a:spLocks noChangeArrowheads="1"/>
            </p:cNvSpPr>
            <p:nvPr/>
          </p:nvSpPr>
          <p:spPr bwMode="gray">
            <a:xfrm>
              <a:off x="106870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8" name="Oval 3541"/>
            <p:cNvSpPr>
              <a:spLocks noChangeArrowheads="1"/>
            </p:cNvSpPr>
            <p:nvPr/>
          </p:nvSpPr>
          <p:spPr bwMode="gray">
            <a:xfrm>
              <a:off x="106870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89" name="Oval 3542"/>
            <p:cNvSpPr>
              <a:spLocks noChangeArrowheads="1"/>
            </p:cNvSpPr>
            <p:nvPr/>
          </p:nvSpPr>
          <p:spPr bwMode="gray">
            <a:xfrm>
              <a:off x="106870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0" name="Oval 3543"/>
            <p:cNvSpPr>
              <a:spLocks noChangeArrowheads="1"/>
            </p:cNvSpPr>
            <p:nvPr/>
          </p:nvSpPr>
          <p:spPr bwMode="gray">
            <a:xfrm>
              <a:off x="106870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1" name="Oval 3544"/>
            <p:cNvSpPr>
              <a:spLocks noChangeArrowheads="1"/>
            </p:cNvSpPr>
            <p:nvPr/>
          </p:nvSpPr>
          <p:spPr bwMode="gray">
            <a:xfrm>
              <a:off x="106870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2" name="Oval 3545"/>
            <p:cNvSpPr>
              <a:spLocks noChangeArrowheads="1"/>
            </p:cNvSpPr>
            <p:nvPr/>
          </p:nvSpPr>
          <p:spPr bwMode="gray">
            <a:xfrm>
              <a:off x="1068705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3" name="Oval 3546"/>
            <p:cNvSpPr>
              <a:spLocks noChangeArrowheads="1"/>
            </p:cNvSpPr>
            <p:nvPr/>
          </p:nvSpPr>
          <p:spPr bwMode="gray">
            <a:xfrm>
              <a:off x="1068705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4" name="Oval 3547"/>
            <p:cNvSpPr>
              <a:spLocks noChangeArrowheads="1"/>
            </p:cNvSpPr>
            <p:nvPr/>
          </p:nvSpPr>
          <p:spPr bwMode="gray">
            <a:xfrm>
              <a:off x="1068705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5" name="Oval 3548"/>
            <p:cNvSpPr>
              <a:spLocks noChangeArrowheads="1"/>
            </p:cNvSpPr>
            <p:nvPr/>
          </p:nvSpPr>
          <p:spPr bwMode="gray">
            <a:xfrm>
              <a:off x="1068705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6" name="Oval 3549"/>
            <p:cNvSpPr>
              <a:spLocks noChangeArrowheads="1"/>
            </p:cNvSpPr>
            <p:nvPr/>
          </p:nvSpPr>
          <p:spPr bwMode="gray">
            <a:xfrm>
              <a:off x="1068705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7" name="Oval 3550"/>
            <p:cNvSpPr>
              <a:spLocks noChangeArrowheads="1"/>
            </p:cNvSpPr>
            <p:nvPr/>
          </p:nvSpPr>
          <p:spPr bwMode="gray">
            <a:xfrm>
              <a:off x="1068705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8" name="Oval 3551"/>
            <p:cNvSpPr>
              <a:spLocks noChangeArrowheads="1"/>
            </p:cNvSpPr>
            <p:nvPr/>
          </p:nvSpPr>
          <p:spPr bwMode="gray">
            <a:xfrm>
              <a:off x="1068705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299" name="Oval 3552"/>
            <p:cNvSpPr>
              <a:spLocks noChangeArrowheads="1"/>
            </p:cNvSpPr>
            <p:nvPr/>
          </p:nvSpPr>
          <p:spPr bwMode="gray">
            <a:xfrm>
              <a:off x="106870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0" name="Oval 3553"/>
            <p:cNvSpPr>
              <a:spLocks noChangeArrowheads="1"/>
            </p:cNvSpPr>
            <p:nvPr/>
          </p:nvSpPr>
          <p:spPr bwMode="gray">
            <a:xfrm>
              <a:off x="106870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1" name="Oval 3554"/>
            <p:cNvSpPr>
              <a:spLocks noChangeArrowheads="1"/>
            </p:cNvSpPr>
            <p:nvPr/>
          </p:nvSpPr>
          <p:spPr bwMode="gray">
            <a:xfrm>
              <a:off x="106870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2" name="Oval 3555"/>
            <p:cNvSpPr>
              <a:spLocks noChangeArrowheads="1"/>
            </p:cNvSpPr>
            <p:nvPr/>
          </p:nvSpPr>
          <p:spPr bwMode="gray">
            <a:xfrm>
              <a:off x="1068705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3" name="Oval 3556"/>
            <p:cNvSpPr>
              <a:spLocks noChangeArrowheads="1"/>
            </p:cNvSpPr>
            <p:nvPr/>
          </p:nvSpPr>
          <p:spPr bwMode="gray">
            <a:xfrm>
              <a:off x="106870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4" name="Oval 3557"/>
            <p:cNvSpPr>
              <a:spLocks noChangeArrowheads="1"/>
            </p:cNvSpPr>
            <p:nvPr/>
          </p:nvSpPr>
          <p:spPr bwMode="gray">
            <a:xfrm>
              <a:off x="1068705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5" name="Oval 3558"/>
            <p:cNvSpPr>
              <a:spLocks noChangeArrowheads="1"/>
            </p:cNvSpPr>
            <p:nvPr/>
          </p:nvSpPr>
          <p:spPr bwMode="gray">
            <a:xfrm>
              <a:off x="1068705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6" name="Oval 3559"/>
            <p:cNvSpPr>
              <a:spLocks noChangeArrowheads="1"/>
            </p:cNvSpPr>
            <p:nvPr/>
          </p:nvSpPr>
          <p:spPr bwMode="gray">
            <a:xfrm>
              <a:off x="1068705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7" name="Oval 3560"/>
            <p:cNvSpPr>
              <a:spLocks noChangeArrowheads="1"/>
            </p:cNvSpPr>
            <p:nvPr/>
          </p:nvSpPr>
          <p:spPr bwMode="gray">
            <a:xfrm>
              <a:off x="10769600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8" name="Oval 3561"/>
            <p:cNvSpPr>
              <a:spLocks noChangeArrowheads="1"/>
            </p:cNvSpPr>
            <p:nvPr/>
          </p:nvSpPr>
          <p:spPr bwMode="gray">
            <a:xfrm>
              <a:off x="10769600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09" name="Oval 3562"/>
            <p:cNvSpPr>
              <a:spLocks noChangeArrowheads="1"/>
            </p:cNvSpPr>
            <p:nvPr/>
          </p:nvSpPr>
          <p:spPr bwMode="gray">
            <a:xfrm>
              <a:off x="10769600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0" name="Oval 3563"/>
            <p:cNvSpPr>
              <a:spLocks noChangeArrowheads="1"/>
            </p:cNvSpPr>
            <p:nvPr/>
          </p:nvSpPr>
          <p:spPr bwMode="gray">
            <a:xfrm>
              <a:off x="10769600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1" name="Oval 3564"/>
            <p:cNvSpPr>
              <a:spLocks noChangeArrowheads="1"/>
            </p:cNvSpPr>
            <p:nvPr/>
          </p:nvSpPr>
          <p:spPr bwMode="gray">
            <a:xfrm>
              <a:off x="10769600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2" name="Oval 3565"/>
            <p:cNvSpPr>
              <a:spLocks noChangeArrowheads="1"/>
            </p:cNvSpPr>
            <p:nvPr/>
          </p:nvSpPr>
          <p:spPr bwMode="gray">
            <a:xfrm>
              <a:off x="107696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3" name="Oval 3566"/>
            <p:cNvSpPr>
              <a:spLocks noChangeArrowheads="1"/>
            </p:cNvSpPr>
            <p:nvPr/>
          </p:nvSpPr>
          <p:spPr bwMode="gray">
            <a:xfrm>
              <a:off x="107696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4" name="Oval 3567"/>
            <p:cNvSpPr>
              <a:spLocks noChangeArrowheads="1"/>
            </p:cNvSpPr>
            <p:nvPr/>
          </p:nvSpPr>
          <p:spPr bwMode="gray">
            <a:xfrm>
              <a:off x="107696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5" name="Oval 3568"/>
            <p:cNvSpPr>
              <a:spLocks noChangeArrowheads="1"/>
            </p:cNvSpPr>
            <p:nvPr/>
          </p:nvSpPr>
          <p:spPr bwMode="gray">
            <a:xfrm>
              <a:off x="107696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6" name="Oval 3569"/>
            <p:cNvSpPr>
              <a:spLocks noChangeArrowheads="1"/>
            </p:cNvSpPr>
            <p:nvPr/>
          </p:nvSpPr>
          <p:spPr bwMode="gray">
            <a:xfrm>
              <a:off x="107696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7" name="Oval 3570"/>
            <p:cNvSpPr>
              <a:spLocks noChangeArrowheads="1"/>
            </p:cNvSpPr>
            <p:nvPr/>
          </p:nvSpPr>
          <p:spPr bwMode="gray">
            <a:xfrm>
              <a:off x="107696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8" name="Oval 3571"/>
            <p:cNvSpPr>
              <a:spLocks noChangeArrowheads="1"/>
            </p:cNvSpPr>
            <p:nvPr/>
          </p:nvSpPr>
          <p:spPr bwMode="gray">
            <a:xfrm>
              <a:off x="107696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19" name="Oval 3572"/>
            <p:cNvSpPr>
              <a:spLocks noChangeArrowheads="1"/>
            </p:cNvSpPr>
            <p:nvPr/>
          </p:nvSpPr>
          <p:spPr bwMode="gray">
            <a:xfrm>
              <a:off x="107696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0" name="Oval 3573"/>
            <p:cNvSpPr>
              <a:spLocks noChangeArrowheads="1"/>
            </p:cNvSpPr>
            <p:nvPr/>
          </p:nvSpPr>
          <p:spPr bwMode="gray">
            <a:xfrm>
              <a:off x="1076960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1" name="Oval 3574"/>
            <p:cNvSpPr>
              <a:spLocks noChangeArrowheads="1"/>
            </p:cNvSpPr>
            <p:nvPr/>
          </p:nvSpPr>
          <p:spPr bwMode="gray">
            <a:xfrm>
              <a:off x="1076960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2" name="Oval 3575"/>
            <p:cNvSpPr>
              <a:spLocks noChangeArrowheads="1"/>
            </p:cNvSpPr>
            <p:nvPr/>
          </p:nvSpPr>
          <p:spPr bwMode="gray">
            <a:xfrm>
              <a:off x="1076960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3" name="Oval 3576"/>
            <p:cNvSpPr>
              <a:spLocks noChangeArrowheads="1"/>
            </p:cNvSpPr>
            <p:nvPr/>
          </p:nvSpPr>
          <p:spPr bwMode="gray">
            <a:xfrm>
              <a:off x="1076960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4" name="Oval 3577"/>
            <p:cNvSpPr>
              <a:spLocks noChangeArrowheads="1"/>
            </p:cNvSpPr>
            <p:nvPr/>
          </p:nvSpPr>
          <p:spPr bwMode="gray">
            <a:xfrm>
              <a:off x="1076960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5" name="Oval 3578"/>
            <p:cNvSpPr>
              <a:spLocks noChangeArrowheads="1"/>
            </p:cNvSpPr>
            <p:nvPr/>
          </p:nvSpPr>
          <p:spPr bwMode="gray">
            <a:xfrm>
              <a:off x="1076960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6" name="Oval 3579"/>
            <p:cNvSpPr>
              <a:spLocks noChangeArrowheads="1"/>
            </p:cNvSpPr>
            <p:nvPr/>
          </p:nvSpPr>
          <p:spPr bwMode="gray">
            <a:xfrm>
              <a:off x="1076960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7" name="Oval 3580"/>
            <p:cNvSpPr>
              <a:spLocks noChangeArrowheads="1"/>
            </p:cNvSpPr>
            <p:nvPr/>
          </p:nvSpPr>
          <p:spPr bwMode="gray">
            <a:xfrm>
              <a:off x="1076960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8" name="Oval 3581"/>
            <p:cNvSpPr>
              <a:spLocks noChangeArrowheads="1"/>
            </p:cNvSpPr>
            <p:nvPr/>
          </p:nvSpPr>
          <p:spPr bwMode="gray">
            <a:xfrm>
              <a:off x="107696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29" name="Oval 3582"/>
            <p:cNvSpPr>
              <a:spLocks noChangeArrowheads="1"/>
            </p:cNvSpPr>
            <p:nvPr/>
          </p:nvSpPr>
          <p:spPr bwMode="gray">
            <a:xfrm>
              <a:off x="107696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0" name="Oval 3583"/>
            <p:cNvSpPr>
              <a:spLocks noChangeArrowheads="1"/>
            </p:cNvSpPr>
            <p:nvPr/>
          </p:nvSpPr>
          <p:spPr bwMode="gray">
            <a:xfrm>
              <a:off x="107696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1" name="Oval 3584"/>
            <p:cNvSpPr>
              <a:spLocks noChangeArrowheads="1"/>
            </p:cNvSpPr>
            <p:nvPr/>
          </p:nvSpPr>
          <p:spPr bwMode="gray">
            <a:xfrm>
              <a:off x="107696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2" name="Oval 3585"/>
            <p:cNvSpPr>
              <a:spLocks noChangeArrowheads="1"/>
            </p:cNvSpPr>
            <p:nvPr/>
          </p:nvSpPr>
          <p:spPr bwMode="gray">
            <a:xfrm>
              <a:off x="107696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3" name="Oval 3586"/>
            <p:cNvSpPr>
              <a:spLocks noChangeArrowheads="1"/>
            </p:cNvSpPr>
            <p:nvPr/>
          </p:nvSpPr>
          <p:spPr bwMode="gray">
            <a:xfrm>
              <a:off x="107696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4" name="Oval 3587"/>
            <p:cNvSpPr>
              <a:spLocks noChangeArrowheads="1"/>
            </p:cNvSpPr>
            <p:nvPr/>
          </p:nvSpPr>
          <p:spPr bwMode="gray">
            <a:xfrm>
              <a:off x="107696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5" name="Oval 3588"/>
            <p:cNvSpPr>
              <a:spLocks noChangeArrowheads="1"/>
            </p:cNvSpPr>
            <p:nvPr/>
          </p:nvSpPr>
          <p:spPr bwMode="gray">
            <a:xfrm>
              <a:off x="1076960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6" name="Oval 3589"/>
            <p:cNvSpPr>
              <a:spLocks noChangeArrowheads="1"/>
            </p:cNvSpPr>
            <p:nvPr/>
          </p:nvSpPr>
          <p:spPr bwMode="gray">
            <a:xfrm>
              <a:off x="1076960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7" name="Oval 3590"/>
            <p:cNvSpPr>
              <a:spLocks noChangeArrowheads="1"/>
            </p:cNvSpPr>
            <p:nvPr/>
          </p:nvSpPr>
          <p:spPr bwMode="gray">
            <a:xfrm>
              <a:off x="1076960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8" name="Oval 3591"/>
            <p:cNvSpPr>
              <a:spLocks noChangeArrowheads="1"/>
            </p:cNvSpPr>
            <p:nvPr/>
          </p:nvSpPr>
          <p:spPr bwMode="gray">
            <a:xfrm>
              <a:off x="1076960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39" name="Oval 3592"/>
            <p:cNvSpPr>
              <a:spLocks noChangeArrowheads="1"/>
            </p:cNvSpPr>
            <p:nvPr/>
          </p:nvSpPr>
          <p:spPr bwMode="gray">
            <a:xfrm>
              <a:off x="1076960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0" name="Oval 3593"/>
            <p:cNvSpPr>
              <a:spLocks noChangeArrowheads="1"/>
            </p:cNvSpPr>
            <p:nvPr/>
          </p:nvSpPr>
          <p:spPr bwMode="gray">
            <a:xfrm>
              <a:off x="1076960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1" name="Oval 3594"/>
            <p:cNvSpPr>
              <a:spLocks noChangeArrowheads="1"/>
            </p:cNvSpPr>
            <p:nvPr/>
          </p:nvSpPr>
          <p:spPr bwMode="gray">
            <a:xfrm>
              <a:off x="1076960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2" name="Oval 3595"/>
            <p:cNvSpPr>
              <a:spLocks noChangeArrowheads="1"/>
            </p:cNvSpPr>
            <p:nvPr/>
          </p:nvSpPr>
          <p:spPr bwMode="gray">
            <a:xfrm>
              <a:off x="107696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3" name="Oval 3596"/>
            <p:cNvSpPr>
              <a:spLocks noChangeArrowheads="1"/>
            </p:cNvSpPr>
            <p:nvPr/>
          </p:nvSpPr>
          <p:spPr bwMode="gray">
            <a:xfrm>
              <a:off x="107696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4" name="Oval 3597"/>
            <p:cNvSpPr>
              <a:spLocks noChangeArrowheads="1"/>
            </p:cNvSpPr>
            <p:nvPr/>
          </p:nvSpPr>
          <p:spPr bwMode="gray">
            <a:xfrm>
              <a:off x="107696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5" name="Oval 3598"/>
            <p:cNvSpPr>
              <a:spLocks noChangeArrowheads="1"/>
            </p:cNvSpPr>
            <p:nvPr/>
          </p:nvSpPr>
          <p:spPr bwMode="gray">
            <a:xfrm>
              <a:off x="107696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6" name="Oval 3599"/>
            <p:cNvSpPr>
              <a:spLocks noChangeArrowheads="1"/>
            </p:cNvSpPr>
            <p:nvPr/>
          </p:nvSpPr>
          <p:spPr bwMode="gray">
            <a:xfrm>
              <a:off x="107696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7" name="Oval 3600"/>
            <p:cNvSpPr>
              <a:spLocks noChangeArrowheads="1"/>
            </p:cNvSpPr>
            <p:nvPr/>
          </p:nvSpPr>
          <p:spPr bwMode="gray">
            <a:xfrm>
              <a:off x="107696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8" name="Oval 3601"/>
            <p:cNvSpPr>
              <a:spLocks noChangeArrowheads="1"/>
            </p:cNvSpPr>
            <p:nvPr/>
          </p:nvSpPr>
          <p:spPr bwMode="gray">
            <a:xfrm>
              <a:off x="107696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49" name="Oval 3602"/>
            <p:cNvSpPr>
              <a:spLocks noChangeArrowheads="1"/>
            </p:cNvSpPr>
            <p:nvPr/>
          </p:nvSpPr>
          <p:spPr bwMode="gray">
            <a:xfrm>
              <a:off x="107696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0" name="Oval 3603"/>
            <p:cNvSpPr>
              <a:spLocks noChangeArrowheads="1"/>
            </p:cNvSpPr>
            <p:nvPr/>
          </p:nvSpPr>
          <p:spPr bwMode="gray">
            <a:xfrm>
              <a:off x="1076960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1" name="Oval 3604"/>
            <p:cNvSpPr>
              <a:spLocks noChangeArrowheads="1"/>
            </p:cNvSpPr>
            <p:nvPr/>
          </p:nvSpPr>
          <p:spPr bwMode="gray">
            <a:xfrm>
              <a:off x="1076960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2" name="Oval 3605"/>
            <p:cNvSpPr>
              <a:spLocks noChangeArrowheads="1"/>
            </p:cNvSpPr>
            <p:nvPr/>
          </p:nvSpPr>
          <p:spPr bwMode="gray">
            <a:xfrm>
              <a:off x="1076960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3" name="Oval 3606"/>
            <p:cNvSpPr>
              <a:spLocks noChangeArrowheads="1"/>
            </p:cNvSpPr>
            <p:nvPr/>
          </p:nvSpPr>
          <p:spPr bwMode="gray">
            <a:xfrm>
              <a:off x="1076960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4" name="Oval 3607"/>
            <p:cNvSpPr>
              <a:spLocks noChangeArrowheads="1"/>
            </p:cNvSpPr>
            <p:nvPr/>
          </p:nvSpPr>
          <p:spPr bwMode="gray">
            <a:xfrm>
              <a:off x="1076960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5" name="Oval 3608"/>
            <p:cNvSpPr>
              <a:spLocks noChangeArrowheads="1"/>
            </p:cNvSpPr>
            <p:nvPr/>
          </p:nvSpPr>
          <p:spPr bwMode="gray">
            <a:xfrm>
              <a:off x="1076960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6" name="Oval 3609"/>
            <p:cNvSpPr>
              <a:spLocks noChangeArrowheads="1"/>
            </p:cNvSpPr>
            <p:nvPr/>
          </p:nvSpPr>
          <p:spPr bwMode="gray">
            <a:xfrm>
              <a:off x="1076960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7" name="Oval 3610"/>
            <p:cNvSpPr>
              <a:spLocks noChangeArrowheads="1"/>
            </p:cNvSpPr>
            <p:nvPr/>
          </p:nvSpPr>
          <p:spPr bwMode="gray">
            <a:xfrm>
              <a:off x="107696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8" name="Oval 3611"/>
            <p:cNvSpPr>
              <a:spLocks noChangeArrowheads="1"/>
            </p:cNvSpPr>
            <p:nvPr/>
          </p:nvSpPr>
          <p:spPr bwMode="gray">
            <a:xfrm>
              <a:off x="107696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59" name="Oval 3612"/>
            <p:cNvSpPr>
              <a:spLocks noChangeArrowheads="1"/>
            </p:cNvSpPr>
            <p:nvPr/>
          </p:nvSpPr>
          <p:spPr bwMode="gray">
            <a:xfrm>
              <a:off x="107696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0" name="Oval 3613"/>
            <p:cNvSpPr>
              <a:spLocks noChangeArrowheads="1"/>
            </p:cNvSpPr>
            <p:nvPr/>
          </p:nvSpPr>
          <p:spPr bwMode="gray">
            <a:xfrm>
              <a:off x="1076960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1" name="Oval 3614"/>
            <p:cNvSpPr>
              <a:spLocks noChangeArrowheads="1"/>
            </p:cNvSpPr>
            <p:nvPr/>
          </p:nvSpPr>
          <p:spPr bwMode="gray">
            <a:xfrm>
              <a:off x="107696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2" name="Oval 3615"/>
            <p:cNvSpPr>
              <a:spLocks noChangeArrowheads="1"/>
            </p:cNvSpPr>
            <p:nvPr/>
          </p:nvSpPr>
          <p:spPr bwMode="gray">
            <a:xfrm>
              <a:off x="107696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3" name="Oval 3616"/>
            <p:cNvSpPr>
              <a:spLocks noChangeArrowheads="1"/>
            </p:cNvSpPr>
            <p:nvPr/>
          </p:nvSpPr>
          <p:spPr bwMode="gray">
            <a:xfrm>
              <a:off x="1076960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4" name="Oval 3617"/>
            <p:cNvSpPr>
              <a:spLocks noChangeArrowheads="1"/>
            </p:cNvSpPr>
            <p:nvPr/>
          </p:nvSpPr>
          <p:spPr bwMode="gray">
            <a:xfrm>
              <a:off x="1085532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5" name="Oval 3618"/>
            <p:cNvSpPr>
              <a:spLocks noChangeArrowheads="1"/>
            </p:cNvSpPr>
            <p:nvPr/>
          </p:nvSpPr>
          <p:spPr bwMode="gray">
            <a:xfrm>
              <a:off x="1085532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6" name="Oval 3619"/>
            <p:cNvSpPr>
              <a:spLocks noChangeArrowheads="1"/>
            </p:cNvSpPr>
            <p:nvPr/>
          </p:nvSpPr>
          <p:spPr bwMode="gray">
            <a:xfrm>
              <a:off x="1085532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7" name="Oval 3620"/>
            <p:cNvSpPr>
              <a:spLocks noChangeArrowheads="1"/>
            </p:cNvSpPr>
            <p:nvPr/>
          </p:nvSpPr>
          <p:spPr bwMode="gray">
            <a:xfrm>
              <a:off x="1085532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8" name="Oval 3621"/>
            <p:cNvSpPr>
              <a:spLocks noChangeArrowheads="1"/>
            </p:cNvSpPr>
            <p:nvPr/>
          </p:nvSpPr>
          <p:spPr bwMode="gray">
            <a:xfrm>
              <a:off x="1085532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69" name="Oval 3622"/>
            <p:cNvSpPr>
              <a:spLocks noChangeArrowheads="1"/>
            </p:cNvSpPr>
            <p:nvPr/>
          </p:nvSpPr>
          <p:spPr bwMode="gray">
            <a:xfrm>
              <a:off x="108553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0" name="Oval 3623"/>
            <p:cNvSpPr>
              <a:spLocks noChangeArrowheads="1"/>
            </p:cNvSpPr>
            <p:nvPr/>
          </p:nvSpPr>
          <p:spPr bwMode="gray">
            <a:xfrm>
              <a:off x="108553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1" name="Oval 3624"/>
            <p:cNvSpPr>
              <a:spLocks noChangeArrowheads="1"/>
            </p:cNvSpPr>
            <p:nvPr/>
          </p:nvSpPr>
          <p:spPr bwMode="gray">
            <a:xfrm>
              <a:off x="108553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2" name="Oval 3625"/>
            <p:cNvSpPr>
              <a:spLocks noChangeArrowheads="1"/>
            </p:cNvSpPr>
            <p:nvPr/>
          </p:nvSpPr>
          <p:spPr bwMode="gray">
            <a:xfrm>
              <a:off x="108553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3" name="Oval 3626"/>
            <p:cNvSpPr>
              <a:spLocks noChangeArrowheads="1"/>
            </p:cNvSpPr>
            <p:nvPr/>
          </p:nvSpPr>
          <p:spPr bwMode="gray">
            <a:xfrm>
              <a:off x="108553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4" name="Oval 3627"/>
            <p:cNvSpPr>
              <a:spLocks noChangeArrowheads="1"/>
            </p:cNvSpPr>
            <p:nvPr/>
          </p:nvSpPr>
          <p:spPr bwMode="gray">
            <a:xfrm>
              <a:off x="108553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5" name="Oval 3628"/>
            <p:cNvSpPr>
              <a:spLocks noChangeArrowheads="1"/>
            </p:cNvSpPr>
            <p:nvPr/>
          </p:nvSpPr>
          <p:spPr bwMode="gray">
            <a:xfrm>
              <a:off x="108553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6" name="Oval 3629"/>
            <p:cNvSpPr>
              <a:spLocks noChangeArrowheads="1"/>
            </p:cNvSpPr>
            <p:nvPr/>
          </p:nvSpPr>
          <p:spPr bwMode="gray">
            <a:xfrm>
              <a:off x="108553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7" name="Oval 3630"/>
            <p:cNvSpPr>
              <a:spLocks noChangeArrowheads="1"/>
            </p:cNvSpPr>
            <p:nvPr/>
          </p:nvSpPr>
          <p:spPr bwMode="gray">
            <a:xfrm>
              <a:off x="1085532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8" name="Oval 3631"/>
            <p:cNvSpPr>
              <a:spLocks noChangeArrowheads="1"/>
            </p:cNvSpPr>
            <p:nvPr/>
          </p:nvSpPr>
          <p:spPr bwMode="gray">
            <a:xfrm>
              <a:off x="1085532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79" name="Oval 3632"/>
            <p:cNvSpPr>
              <a:spLocks noChangeArrowheads="1"/>
            </p:cNvSpPr>
            <p:nvPr/>
          </p:nvSpPr>
          <p:spPr bwMode="gray">
            <a:xfrm>
              <a:off x="1085532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0" name="Oval 3633"/>
            <p:cNvSpPr>
              <a:spLocks noChangeArrowheads="1"/>
            </p:cNvSpPr>
            <p:nvPr/>
          </p:nvSpPr>
          <p:spPr bwMode="gray">
            <a:xfrm>
              <a:off x="1085532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1" name="Oval 3634"/>
            <p:cNvSpPr>
              <a:spLocks noChangeArrowheads="1"/>
            </p:cNvSpPr>
            <p:nvPr/>
          </p:nvSpPr>
          <p:spPr bwMode="gray">
            <a:xfrm>
              <a:off x="1085532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2" name="Oval 3635"/>
            <p:cNvSpPr>
              <a:spLocks noChangeArrowheads="1"/>
            </p:cNvSpPr>
            <p:nvPr/>
          </p:nvSpPr>
          <p:spPr bwMode="gray">
            <a:xfrm>
              <a:off x="1085532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3" name="Oval 3636"/>
            <p:cNvSpPr>
              <a:spLocks noChangeArrowheads="1"/>
            </p:cNvSpPr>
            <p:nvPr/>
          </p:nvSpPr>
          <p:spPr bwMode="gray">
            <a:xfrm>
              <a:off x="1085532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4" name="Oval 3637"/>
            <p:cNvSpPr>
              <a:spLocks noChangeArrowheads="1"/>
            </p:cNvSpPr>
            <p:nvPr/>
          </p:nvSpPr>
          <p:spPr bwMode="gray">
            <a:xfrm>
              <a:off x="1085532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5" name="Oval 3638"/>
            <p:cNvSpPr>
              <a:spLocks noChangeArrowheads="1"/>
            </p:cNvSpPr>
            <p:nvPr/>
          </p:nvSpPr>
          <p:spPr bwMode="gray">
            <a:xfrm>
              <a:off x="108553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6" name="Oval 3639"/>
            <p:cNvSpPr>
              <a:spLocks noChangeArrowheads="1"/>
            </p:cNvSpPr>
            <p:nvPr/>
          </p:nvSpPr>
          <p:spPr bwMode="gray">
            <a:xfrm>
              <a:off x="108553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7" name="Oval 3640"/>
            <p:cNvSpPr>
              <a:spLocks noChangeArrowheads="1"/>
            </p:cNvSpPr>
            <p:nvPr/>
          </p:nvSpPr>
          <p:spPr bwMode="gray">
            <a:xfrm>
              <a:off x="108553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8" name="Oval 3641"/>
            <p:cNvSpPr>
              <a:spLocks noChangeArrowheads="1"/>
            </p:cNvSpPr>
            <p:nvPr/>
          </p:nvSpPr>
          <p:spPr bwMode="gray">
            <a:xfrm>
              <a:off x="108553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89" name="Oval 3642"/>
            <p:cNvSpPr>
              <a:spLocks noChangeArrowheads="1"/>
            </p:cNvSpPr>
            <p:nvPr/>
          </p:nvSpPr>
          <p:spPr bwMode="gray">
            <a:xfrm>
              <a:off x="108553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0" name="Oval 3643"/>
            <p:cNvSpPr>
              <a:spLocks noChangeArrowheads="1"/>
            </p:cNvSpPr>
            <p:nvPr/>
          </p:nvSpPr>
          <p:spPr bwMode="gray">
            <a:xfrm>
              <a:off x="108553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1" name="Oval 3644"/>
            <p:cNvSpPr>
              <a:spLocks noChangeArrowheads="1"/>
            </p:cNvSpPr>
            <p:nvPr/>
          </p:nvSpPr>
          <p:spPr bwMode="gray">
            <a:xfrm>
              <a:off x="108553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2" name="Oval 3645"/>
            <p:cNvSpPr>
              <a:spLocks noChangeArrowheads="1"/>
            </p:cNvSpPr>
            <p:nvPr/>
          </p:nvSpPr>
          <p:spPr bwMode="gray">
            <a:xfrm>
              <a:off x="1085532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3" name="Oval 3646"/>
            <p:cNvSpPr>
              <a:spLocks noChangeArrowheads="1"/>
            </p:cNvSpPr>
            <p:nvPr/>
          </p:nvSpPr>
          <p:spPr bwMode="gray">
            <a:xfrm>
              <a:off x="1085532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4" name="Oval 3647"/>
            <p:cNvSpPr>
              <a:spLocks noChangeArrowheads="1"/>
            </p:cNvSpPr>
            <p:nvPr/>
          </p:nvSpPr>
          <p:spPr bwMode="gray">
            <a:xfrm>
              <a:off x="1085532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5" name="Oval 3648"/>
            <p:cNvSpPr>
              <a:spLocks noChangeArrowheads="1"/>
            </p:cNvSpPr>
            <p:nvPr/>
          </p:nvSpPr>
          <p:spPr bwMode="gray">
            <a:xfrm>
              <a:off x="1085532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6" name="Oval 3649"/>
            <p:cNvSpPr>
              <a:spLocks noChangeArrowheads="1"/>
            </p:cNvSpPr>
            <p:nvPr/>
          </p:nvSpPr>
          <p:spPr bwMode="gray">
            <a:xfrm>
              <a:off x="1085532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7" name="Oval 3650"/>
            <p:cNvSpPr>
              <a:spLocks noChangeArrowheads="1"/>
            </p:cNvSpPr>
            <p:nvPr/>
          </p:nvSpPr>
          <p:spPr bwMode="gray">
            <a:xfrm>
              <a:off x="1085532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8" name="Oval 3651"/>
            <p:cNvSpPr>
              <a:spLocks noChangeArrowheads="1"/>
            </p:cNvSpPr>
            <p:nvPr/>
          </p:nvSpPr>
          <p:spPr bwMode="gray">
            <a:xfrm>
              <a:off x="1085532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399" name="Oval 3652"/>
            <p:cNvSpPr>
              <a:spLocks noChangeArrowheads="1"/>
            </p:cNvSpPr>
            <p:nvPr/>
          </p:nvSpPr>
          <p:spPr bwMode="gray">
            <a:xfrm>
              <a:off x="108553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0" name="Oval 3653"/>
            <p:cNvSpPr>
              <a:spLocks noChangeArrowheads="1"/>
            </p:cNvSpPr>
            <p:nvPr/>
          </p:nvSpPr>
          <p:spPr bwMode="gray">
            <a:xfrm>
              <a:off x="108553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1" name="Oval 3654"/>
            <p:cNvSpPr>
              <a:spLocks noChangeArrowheads="1"/>
            </p:cNvSpPr>
            <p:nvPr/>
          </p:nvSpPr>
          <p:spPr bwMode="gray">
            <a:xfrm>
              <a:off x="108553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2" name="Oval 3655"/>
            <p:cNvSpPr>
              <a:spLocks noChangeArrowheads="1"/>
            </p:cNvSpPr>
            <p:nvPr/>
          </p:nvSpPr>
          <p:spPr bwMode="gray">
            <a:xfrm>
              <a:off x="108553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3" name="Oval 3656"/>
            <p:cNvSpPr>
              <a:spLocks noChangeArrowheads="1"/>
            </p:cNvSpPr>
            <p:nvPr/>
          </p:nvSpPr>
          <p:spPr bwMode="gray">
            <a:xfrm>
              <a:off x="108553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4" name="Oval 3657"/>
            <p:cNvSpPr>
              <a:spLocks noChangeArrowheads="1"/>
            </p:cNvSpPr>
            <p:nvPr/>
          </p:nvSpPr>
          <p:spPr bwMode="gray">
            <a:xfrm>
              <a:off x="108553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5" name="Oval 3658"/>
            <p:cNvSpPr>
              <a:spLocks noChangeArrowheads="1"/>
            </p:cNvSpPr>
            <p:nvPr/>
          </p:nvSpPr>
          <p:spPr bwMode="gray">
            <a:xfrm>
              <a:off x="108553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6" name="Oval 3659"/>
            <p:cNvSpPr>
              <a:spLocks noChangeArrowheads="1"/>
            </p:cNvSpPr>
            <p:nvPr/>
          </p:nvSpPr>
          <p:spPr bwMode="gray">
            <a:xfrm>
              <a:off x="108553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7" name="Oval 3660"/>
            <p:cNvSpPr>
              <a:spLocks noChangeArrowheads="1"/>
            </p:cNvSpPr>
            <p:nvPr/>
          </p:nvSpPr>
          <p:spPr bwMode="gray">
            <a:xfrm>
              <a:off x="1085532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8" name="Oval 3661"/>
            <p:cNvSpPr>
              <a:spLocks noChangeArrowheads="1"/>
            </p:cNvSpPr>
            <p:nvPr/>
          </p:nvSpPr>
          <p:spPr bwMode="gray">
            <a:xfrm>
              <a:off x="1085532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09" name="Oval 3662"/>
            <p:cNvSpPr>
              <a:spLocks noChangeArrowheads="1"/>
            </p:cNvSpPr>
            <p:nvPr/>
          </p:nvSpPr>
          <p:spPr bwMode="gray">
            <a:xfrm>
              <a:off x="1085532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0" name="Oval 3663"/>
            <p:cNvSpPr>
              <a:spLocks noChangeArrowheads="1"/>
            </p:cNvSpPr>
            <p:nvPr/>
          </p:nvSpPr>
          <p:spPr bwMode="gray">
            <a:xfrm>
              <a:off x="1085532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1" name="Oval 3664"/>
            <p:cNvSpPr>
              <a:spLocks noChangeArrowheads="1"/>
            </p:cNvSpPr>
            <p:nvPr/>
          </p:nvSpPr>
          <p:spPr bwMode="gray">
            <a:xfrm>
              <a:off x="1085532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2" name="Oval 3665"/>
            <p:cNvSpPr>
              <a:spLocks noChangeArrowheads="1"/>
            </p:cNvSpPr>
            <p:nvPr/>
          </p:nvSpPr>
          <p:spPr bwMode="gray">
            <a:xfrm>
              <a:off x="1085532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3" name="Oval 3666"/>
            <p:cNvSpPr>
              <a:spLocks noChangeArrowheads="1"/>
            </p:cNvSpPr>
            <p:nvPr/>
          </p:nvSpPr>
          <p:spPr bwMode="gray">
            <a:xfrm>
              <a:off x="1085532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4" name="Oval 3667"/>
            <p:cNvSpPr>
              <a:spLocks noChangeArrowheads="1"/>
            </p:cNvSpPr>
            <p:nvPr/>
          </p:nvSpPr>
          <p:spPr bwMode="gray">
            <a:xfrm>
              <a:off x="108553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5" name="Oval 3668"/>
            <p:cNvSpPr>
              <a:spLocks noChangeArrowheads="1"/>
            </p:cNvSpPr>
            <p:nvPr/>
          </p:nvSpPr>
          <p:spPr bwMode="gray">
            <a:xfrm>
              <a:off x="108553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6" name="Oval 3669"/>
            <p:cNvSpPr>
              <a:spLocks noChangeArrowheads="1"/>
            </p:cNvSpPr>
            <p:nvPr/>
          </p:nvSpPr>
          <p:spPr bwMode="gray">
            <a:xfrm>
              <a:off x="108553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7" name="Oval 3670"/>
            <p:cNvSpPr>
              <a:spLocks noChangeArrowheads="1"/>
            </p:cNvSpPr>
            <p:nvPr/>
          </p:nvSpPr>
          <p:spPr bwMode="gray">
            <a:xfrm>
              <a:off x="108553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8" name="Oval 3671"/>
            <p:cNvSpPr>
              <a:spLocks noChangeArrowheads="1"/>
            </p:cNvSpPr>
            <p:nvPr/>
          </p:nvSpPr>
          <p:spPr bwMode="gray">
            <a:xfrm>
              <a:off x="108553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19" name="Oval 3672"/>
            <p:cNvSpPr>
              <a:spLocks noChangeArrowheads="1"/>
            </p:cNvSpPr>
            <p:nvPr/>
          </p:nvSpPr>
          <p:spPr bwMode="gray">
            <a:xfrm>
              <a:off x="108553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0" name="Oval 3673"/>
            <p:cNvSpPr>
              <a:spLocks noChangeArrowheads="1"/>
            </p:cNvSpPr>
            <p:nvPr/>
          </p:nvSpPr>
          <p:spPr bwMode="gray">
            <a:xfrm>
              <a:off x="1085532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1" name="Oval 3674"/>
            <p:cNvSpPr>
              <a:spLocks noChangeArrowheads="1"/>
            </p:cNvSpPr>
            <p:nvPr/>
          </p:nvSpPr>
          <p:spPr bwMode="gray">
            <a:xfrm>
              <a:off x="1085532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2" name="Oval 3675"/>
            <p:cNvSpPr>
              <a:spLocks noChangeArrowheads="1"/>
            </p:cNvSpPr>
            <p:nvPr/>
          </p:nvSpPr>
          <p:spPr bwMode="gray">
            <a:xfrm>
              <a:off x="10937875" y="61007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3" name="Oval 3676"/>
            <p:cNvSpPr>
              <a:spLocks noChangeArrowheads="1"/>
            </p:cNvSpPr>
            <p:nvPr/>
          </p:nvSpPr>
          <p:spPr bwMode="gray">
            <a:xfrm>
              <a:off x="10937875" y="601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4" name="Oval 3677"/>
            <p:cNvSpPr>
              <a:spLocks noChangeArrowheads="1"/>
            </p:cNvSpPr>
            <p:nvPr/>
          </p:nvSpPr>
          <p:spPr bwMode="gray">
            <a:xfrm>
              <a:off x="1093787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5" name="Oval 3678"/>
            <p:cNvSpPr>
              <a:spLocks noChangeArrowheads="1"/>
            </p:cNvSpPr>
            <p:nvPr/>
          </p:nvSpPr>
          <p:spPr bwMode="gray">
            <a:xfrm>
              <a:off x="1093787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6" name="Oval 3679"/>
            <p:cNvSpPr>
              <a:spLocks noChangeArrowheads="1"/>
            </p:cNvSpPr>
            <p:nvPr/>
          </p:nvSpPr>
          <p:spPr bwMode="gray">
            <a:xfrm>
              <a:off x="1093787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7" name="Oval 3680"/>
            <p:cNvSpPr>
              <a:spLocks noChangeArrowheads="1"/>
            </p:cNvSpPr>
            <p:nvPr/>
          </p:nvSpPr>
          <p:spPr bwMode="gray">
            <a:xfrm>
              <a:off x="1093787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8" name="Oval 3681"/>
            <p:cNvSpPr>
              <a:spLocks noChangeArrowheads="1"/>
            </p:cNvSpPr>
            <p:nvPr/>
          </p:nvSpPr>
          <p:spPr bwMode="gray">
            <a:xfrm>
              <a:off x="1093787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29" name="Oval 3682"/>
            <p:cNvSpPr>
              <a:spLocks noChangeArrowheads="1"/>
            </p:cNvSpPr>
            <p:nvPr/>
          </p:nvSpPr>
          <p:spPr bwMode="gray">
            <a:xfrm>
              <a:off x="109378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0" name="Oval 3683"/>
            <p:cNvSpPr>
              <a:spLocks noChangeArrowheads="1"/>
            </p:cNvSpPr>
            <p:nvPr/>
          </p:nvSpPr>
          <p:spPr bwMode="gray">
            <a:xfrm>
              <a:off x="1093787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1" name="Oval 3684"/>
            <p:cNvSpPr>
              <a:spLocks noChangeArrowheads="1"/>
            </p:cNvSpPr>
            <p:nvPr/>
          </p:nvSpPr>
          <p:spPr bwMode="gray">
            <a:xfrm>
              <a:off x="109378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2" name="Oval 3685"/>
            <p:cNvSpPr>
              <a:spLocks noChangeArrowheads="1"/>
            </p:cNvSpPr>
            <p:nvPr/>
          </p:nvSpPr>
          <p:spPr bwMode="gray">
            <a:xfrm>
              <a:off x="109378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3" name="Oval 3686"/>
            <p:cNvSpPr>
              <a:spLocks noChangeArrowheads="1"/>
            </p:cNvSpPr>
            <p:nvPr/>
          </p:nvSpPr>
          <p:spPr bwMode="gray">
            <a:xfrm>
              <a:off x="109378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4" name="Oval 3687"/>
            <p:cNvSpPr>
              <a:spLocks noChangeArrowheads="1"/>
            </p:cNvSpPr>
            <p:nvPr/>
          </p:nvSpPr>
          <p:spPr bwMode="gray">
            <a:xfrm>
              <a:off x="109378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5" name="Oval 3688"/>
            <p:cNvSpPr>
              <a:spLocks noChangeArrowheads="1"/>
            </p:cNvSpPr>
            <p:nvPr/>
          </p:nvSpPr>
          <p:spPr bwMode="gray">
            <a:xfrm>
              <a:off x="109378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6" name="Oval 3689"/>
            <p:cNvSpPr>
              <a:spLocks noChangeArrowheads="1"/>
            </p:cNvSpPr>
            <p:nvPr/>
          </p:nvSpPr>
          <p:spPr bwMode="gray">
            <a:xfrm>
              <a:off x="109378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7" name="Oval 3690"/>
            <p:cNvSpPr>
              <a:spLocks noChangeArrowheads="1"/>
            </p:cNvSpPr>
            <p:nvPr/>
          </p:nvSpPr>
          <p:spPr bwMode="gray">
            <a:xfrm>
              <a:off x="1093787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8" name="Oval 3691"/>
            <p:cNvSpPr>
              <a:spLocks noChangeArrowheads="1"/>
            </p:cNvSpPr>
            <p:nvPr/>
          </p:nvSpPr>
          <p:spPr bwMode="gray">
            <a:xfrm>
              <a:off x="1093787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39" name="Oval 3692"/>
            <p:cNvSpPr>
              <a:spLocks noChangeArrowheads="1"/>
            </p:cNvSpPr>
            <p:nvPr/>
          </p:nvSpPr>
          <p:spPr bwMode="gray">
            <a:xfrm>
              <a:off x="1093787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0" name="Oval 3693"/>
            <p:cNvSpPr>
              <a:spLocks noChangeArrowheads="1"/>
            </p:cNvSpPr>
            <p:nvPr/>
          </p:nvSpPr>
          <p:spPr bwMode="gray">
            <a:xfrm>
              <a:off x="109378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1" name="Oval 3694"/>
            <p:cNvSpPr>
              <a:spLocks noChangeArrowheads="1"/>
            </p:cNvSpPr>
            <p:nvPr/>
          </p:nvSpPr>
          <p:spPr bwMode="gray">
            <a:xfrm>
              <a:off x="109378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2" name="Oval 3695"/>
            <p:cNvSpPr>
              <a:spLocks noChangeArrowheads="1"/>
            </p:cNvSpPr>
            <p:nvPr/>
          </p:nvSpPr>
          <p:spPr bwMode="gray">
            <a:xfrm>
              <a:off x="1093787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3" name="Oval 3696"/>
            <p:cNvSpPr>
              <a:spLocks noChangeArrowheads="1"/>
            </p:cNvSpPr>
            <p:nvPr/>
          </p:nvSpPr>
          <p:spPr bwMode="gray">
            <a:xfrm>
              <a:off x="1093787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4" name="Oval 3697"/>
            <p:cNvSpPr>
              <a:spLocks noChangeArrowheads="1"/>
            </p:cNvSpPr>
            <p:nvPr/>
          </p:nvSpPr>
          <p:spPr bwMode="gray">
            <a:xfrm>
              <a:off x="109378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5" name="Oval 3698"/>
            <p:cNvSpPr>
              <a:spLocks noChangeArrowheads="1"/>
            </p:cNvSpPr>
            <p:nvPr/>
          </p:nvSpPr>
          <p:spPr bwMode="gray">
            <a:xfrm>
              <a:off x="109378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6" name="Oval 3699"/>
            <p:cNvSpPr>
              <a:spLocks noChangeArrowheads="1"/>
            </p:cNvSpPr>
            <p:nvPr/>
          </p:nvSpPr>
          <p:spPr bwMode="gray">
            <a:xfrm>
              <a:off x="1093787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7" name="Oval 3700"/>
            <p:cNvSpPr>
              <a:spLocks noChangeArrowheads="1"/>
            </p:cNvSpPr>
            <p:nvPr/>
          </p:nvSpPr>
          <p:spPr bwMode="gray">
            <a:xfrm>
              <a:off x="109378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8" name="Oval 3701"/>
            <p:cNvSpPr>
              <a:spLocks noChangeArrowheads="1"/>
            </p:cNvSpPr>
            <p:nvPr/>
          </p:nvSpPr>
          <p:spPr bwMode="gray">
            <a:xfrm>
              <a:off x="109378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49" name="Oval 3702"/>
            <p:cNvSpPr>
              <a:spLocks noChangeArrowheads="1"/>
            </p:cNvSpPr>
            <p:nvPr/>
          </p:nvSpPr>
          <p:spPr bwMode="gray">
            <a:xfrm>
              <a:off x="109378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0" name="Oval 3703"/>
            <p:cNvSpPr>
              <a:spLocks noChangeArrowheads="1"/>
            </p:cNvSpPr>
            <p:nvPr/>
          </p:nvSpPr>
          <p:spPr bwMode="gray">
            <a:xfrm>
              <a:off x="109378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1" name="Oval 3704"/>
            <p:cNvSpPr>
              <a:spLocks noChangeArrowheads="1"/>
            </p:cNvSpPr>
            <p:nvPr/>
          </p:nvSpPr>
          <p:spPr bwMode="gray">
            <a:xfrm>
              <a:off x="109378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2" name="Oval 3705"/>
            <p:cNvSpPr>
              <a:spLocks noChangeArrowheads="1"/>
            </p:cNvSpPr>
            <p:nvPr/>
          </p:nvSpPr>
          <p:spPr bwMode="gray">
            <a:xfrm>
              <a:off x="109378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3" name="Oval 3706"/>
            <p:cNvSpPr>
              <a:spLocks noChangeArrowheads="1"/>
            </p:cNvSpPr>
            <p:nvPr/>
          </p:nvSpPr>
          <p:spPr bwMode="gray">
            <a:xfrm>
              <a:off x="109378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4" name="Oval 3707"/>
            <p:cNvSpPr>
              <a:spLocks noChangeArrowheads="1"/>
            </p:cNvSpPr>
            <p:nvPr/>
          </p:nvSpPr>
          <p:spPr bwMode="gray">
            <a:xfrm>
              <a:off x="109378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5" name="Oval 3708"/>
            <p:cNvSpPr>
              <a:spLocks noChangeArrowheads="1"/>
            </p:cNvSpPr>
            <p:nvPr/>
          </p:nvSpPr>
          <p:spPr bwMode="gray">
            <a:xfrm>
              <a:off x="109378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6" name="Oval 3709"/>
            <p:cNvSpPr>
              <a:spLocks noChangeArrowheads="1"/>
            </p:cNvSpPr>
            <p:nvPr/>
          </p:nvSpPr>
          <p:spPr bwMode="gray">
            <a:xfrm>
              <a:off x="109378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7" name="Oval 3710"/>
            <p:cNvSpPr>
              <a:spLocks noChangeArrowheads="1"/>
            </p:cNvSpPr>
            <p:nvPr/>
          </p:nvSpPr>
          <p:spPr bwMode="gray">
            <a:xfrm>
              <a:off x="1093787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8" name="Oval 3711"/>
            <p:cNvSpPr>
              <a:spLocks noChangeArrowheads="1"/>
            </p:cNvSpPr>
            <p:nvPr/>
          </p:nvSpPr>
          <p:spPr bwMode="gray">
            <a:xfrm>
              <a:off x="109378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59" name="Oval 3712"/>
            <p:cNvSpPr>
              <a:spLocks noChangeArrowheads="1"/>
            </p:cNvSpPr>
            <p:nvPr/>
          </p:nvSpPr>
          <p:spPr bwMode="gray">
            <a:xfrm>
              <a:off x="109378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0" name="Oval 3713"/>
            <p:cNvSpPr>
              <a:spLocks noChangeArrowheads="1"/>
            </p:cNvSpPr>
            <p:nvPr/>
          </p:nvSpPr>
          <p:spPr bwMode="gray">
            <a:xfrm>
              <a:off x="109378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1" name="Oval 3714"/>
            <p:cNvSpPr>
              <a:spLocks noChangeArrowheads="1"/>
            </p:cNvSpPr>
            <p:nvPr/>
          </p:nvSpPr>
          <p:spPr bwMode="gray">
            <a:xfrm>
              <a:off x="109378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2" name="Oval 3715"/>
            <p:cNvSpPr>
              <a:spLocks noChangeArrowheads="1"/>
            </p:cNvSpPr>
            <p:nvPr/>
          </p:nvSpPr>
          <p:spPr bwMode="gray">
            <a:xfrm>
              <a:off x="109378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3" name="Oval 3716"/>
            <p:cNvSpPr>
              <a:spLocks noChangeArrowheads="1"/>
            </p:cNvSpPr>
            <p:nvPr/>
          </p:nvSpPr>
          <p:spPr bwMode="gray">
            <a:xfrm>
              <a:off x="109378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4" name="Oval 3717"/>
            <p:cNvSpPr>
              <a:spLocks noChangeArrowheads="1"/>
            </p:cNvSpPr>
            <p:nvPr/>
          </p:nvSpPr>
          <p:spPr bwMode="gray">
            <a:xfrm>
              <a:off x="109378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5" name="Oval 3718"/>
            <p:cNvSpPr>
              <a:spLocks noChangeArrowheads="1"/>
            </p:cNvSpPr>
            <p:nvPr/>
          </p:nvSpPr>
          <p:spPr bwMode="gray">
            <a:xfrm>
              <a:off x="109378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6" name="Oval 3719"/>
            <p:cNvSpPr>
              <a:spLocks noChangeArrowheads="1"/>
            </p:cNvSpPr>
            <p:nvPr/>
          </p:nvSpPr>
          <p:spPr bwMode="gray">
            <a:xfrm>
              <a:off x="109378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7" name="Oval 3720"/>
            <p:cNvSpPr>
              <a:spLocks noChangeArrowheads="1"/>
            </p:cNvSpPr>
            <p:nvPr/>
          </p:nvSpPr>
          <p:spPr bwMode="gray">
            <a:xfrm>
              <a:off x="1093787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8" name="Oval 3721"/>
            <p:cNvSpPr>
              <a:spLocks noChangeArrowheads="1"/>
            </p:cNvSpPr>
            <p:nvPr/>
          </p:nvSpPr>
          <p:spPr bwMode="gray">
            <a:xfrm>
              <a:off x="1093787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69" name="Oval 3722"/>
            <p:cNvSpPr>
              <a:spLocks noChangeArrowheads="1"/>
            </p:cNvSpPr>
            <p:nvPr/>
          </p:nvSpPr>
          <p:spPr bwMode="gray">
            <a:xfrm>
              <a:off x="1093787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0" name="Oval 3723"/>
            <p:cNvSpPr>
              <a:spLocks noChangeArrowheads="1"/>
            </p:cNvSpPr>
            <p:nvPr/>
          </p:nvSpPr>
          <p:spPr bwMode="gray">
            <a:xfrm>
              <a:off x="1093787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1" name="Oval 3725"/>
            <p:cNvSpPr>
              <a:spLocks noChangeArrowheads="1"/>
            </p:cNvSpPr>
            <p:nvPr/>
          </p:nvSpPr>
          <p:spPr bwMode="gray">
            <a:xfrm>
              <a:off x="1093787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2" name="Oval 3726"/>
            <p:cNvSpPr>
              <a:spLocks noChangeArrowheads="1"/>
            </p:cNvSpPr>
            <p:nvPr/>
          </p:nvSpPr>
          <p:spPr bwMode="gray">
            <a:xfrm>
              <a:off x="1093787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3" name="Oval 3727"/>
            <p:cNvSpPr>
              <a:spLocks noChangeArrowheads="1"/>
            </p:cNvSpPr>
            <p:nvPr/>
          </p:nvSpPr>
          <p:spPr bwMode="gray">
            <a:xfrm>
              <a:off x="1093787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4" name="Oval 3728"/>
            <p:cNvSpPr>
              <a:spLocks noChangeArrowheads="1"/>
            </p:cNvSpPr>
            <p:nvPr/>
          </p:nvSpPr>
          <p:spPr bwMode="gray">
            <a:xfrm>
              <a:off x="109378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5" name="Oval 3729"/>
            <p:cNvSpPr>
              <a:spLocks noChangeArrowheads="1"/>
            </p:cNvSpPr>
            <p:nvPr/>
          </p:nvSpPr>
          <p:spPr bwMode="gray">
            <a:xfrm>
              <a:off x="109378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6" name="Oval 3730"/>
            <p:cNvSpPr>
              <a:spLocks noChangeArrowheads="1"/>
            </p:cNvSpPr>
            <p:nvPr/>
          </p:nvSpPr>
          <p:spPr bwMode="gray">
            <a:xfrm>
              <a:off x="1093787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7" name="Oval 3731"/>
            <p:cNvSpPr>
              <a:spLocks noChangeArrowheads="1"/>
            </p:cNvSpPr>
            <p:nvPr/>
          </p:nvSpPr>
          <p:spPr bwMode="gray">
            <a:xfrm>
              <a:off x="1093787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8" name="Oval 3732"/>
            <p:cNvSpPr>
              <a:spLocks noChangeArrowheads="1"/>
            </p:cNvSpPr>
            <p:nvPr/>
          </p:nvSpPr>
          <p:spPr bwMode="gray">
            <a:xfrm>
              <a:off x="1093787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79" name="Oval 3733"/>
            <p:cNvSpPr>
              <a:spLocks noChangeArrowheads="1"/>
            </p:cNvSpPr>
            <p:nvPr/>
          </p:nvSpPr>
          <p:spPr bwMode="gray">
            <a:xfrm>
              <a:off x="1093787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0" name="Oval 3734"/>
            <p:cNvSpPr>
              <a:spLocks noChangeArrowheads="1"/>
            </p:cNvSpPr>
            <p:nvPr/>
          </p:nvSpPr>
          <p:spPr bwMode="gray">
            <a:xfrm>
              <a:off x="1093787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1" name="Oval 3735"/>
            <p:cNvSpPr>
              <a:spLocks noChangeArrowheads="1"/>
            </p:cNvSpPr>
            <p:nvPr/>
          </p:nvSpPr>
          <p:spPr bwMode="gray">
            <a:xfrm>
              <a:off x="11020425" y="61007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2" name="Oval 3736"/>
            <p:cNvSpPr>
              <a:spLocks noChangeArrowheads="1"/>
            </p:cNvSpPr>
            <p:nvPr/>
          </p:nvSpPr>
          <p:spPr bwMode="gray">
            <a:xfrm>
              <a:off x="11020425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3" name="Oval 3737"/>
            <p:cNvSpPr>
              <a:spLocks noChangeArrowheads="1"/>
            </p:cNvSpPr>
            <p:nvPr/>
          </p:nvSpPr>
          <p:spPr bwMode="gray">
            <a:xfrm>
              <a:off x="11020425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4" name="Oval 3738"/>
            <p:cNvSpPr>
              <a:spLocks noChangeArrowheads="1"/>
            </p:cNvSpPr>
            <p:nvPr/>
          </p:nvSpPr>
          <p:spPr bwMode="gray">
            <a:xfrm>
              <a:off x="1102042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5" name="Oval 3739"/>
            <p:cNvSpPr>
              <a:spLocks noChangeArrowheads="1"/>
            </p:cNvSpPr>
            <p:nvPr/>
          </p:nvSpPr>
          <p:spPr bwMode="gray">
            <a:xfrm>
              <a:off x="11020425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6" name="Oval 3740"/>
            <p:cNvSpPr>
              <a:spLocks noChangeArrowheads="1"/>
            </p:cNvSpPr>
            <p:nvPr/>
          </p:nvSpPr>
          <p:spPr bwMode="gray">
            <a:xfrm>
              <a:off x="11020425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7" name="Oval 3741"/>
            <p:cNvSpPr>
              <a:spLocks noChangeArrowheads="1"/>
            </p:cNvSpPr>
            <p:nvPr/>
          </p:nvSpPr>
          <p:spPr bwMode="gray">
            <a:xfrm>
              <a:off x="11020425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8" name="Oval 3742"/>
            <p:cNvSpPr>
              <a:spLocks noChangeArrowheads="1"/>
            </p:cNvSpPr>
            <p:nvPr/>
          </p:nvSpPr>
          <p:spPr bwMode="gray">
            <a:xfrm>
              <a:off x="110204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89" name="Oval 3743"/>
            <p:cNvSpPr>
              <a:spLocks noChangeArrowheads="1"/>
            </p:cNvSpPr>
            <p:nvPr/>
          </p:nvSpPr>
          <p:spPr bwMode="gray">
            <a:xfrm>
              <a:off x="110204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0" name="Oval 3744"/>
            <p:cNvSpPr>
              <a:spLocks noChangeArrowheads="1"/>
            </p:cNvSpPr>
            <p:nvPr/>
          </p:nvSpPr>
          <p:spPr bwMode="gray">
            <a:xfrm>
              <a:off x="110204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1" name="Oval 3745"/>
            <p:cNvSpPr>
              <a:spLocks noChangeArrowheads="1"/>
            </p:cNvSpPr>
            <p:nvPr/>
          </p:nvSpPr>
          <p:spPr bwMode="gray">
            <a:xfrm>
              <a:off x="110204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2" name="Oval 3746"/>
            <p:cNvSpPr>
              <a:spLocks noChangeArrowheads="1"/>
            </p:cNvSpPr>
            <p:nvPr/>
          </p:nvSpPr>
          <p:spPr bwMode="gray">
            <a:xfrm>
              <a:off x="110204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3" name="Oval 3747"/>
            <p:cNvSpPr>
              <a:spLocks noChangeArrowheads="1"/>
            </p:cNvSpPr>
            <p:nvPr/>
          </p:nvSpPr>
          <p:spPr bwMode="gray">
            <a:xfrm>
              <a:off x="110204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4" name="Oval 3748"/>
            <p:cNvSpPr>
              <a:spLocks noChangeArrowheads="1"/>
            </p:cNvSpPr>
            <p:nvPr/>
          </p:nvSpPr>
          <p:spPr bwMode="gray">
            <a:xfrm>
              <a:off x="110204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5" name="Oval 3749"/>
            <p:cNvSpPr>
              <a:spLocks noChangeArrowheads="1"/>
            </p:cNvSpPr>
            <p:nvPr/>
          </p:nvSpPr>
          <p:spPr bwMode="gray">
            <a:xfrm>
              <a:off x="110204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6" name="Oval 3750"/>
            <p:cNvSpPr>
              <a:spLocks noChangeArrowheads="1"/>
            </p:cNvSpPr>
            <p:nvPr/>
          </p:nvSpPr>
          <p:spPr bwMode="gray">
            <a:xfrm>
              <a:off x="1102042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7" name="Oval 3751"/>
            <p:cNvSpPr>
              <a:spLocks noChangeArrowheads="1"/>
            </p:cNvSpPr>
            <p:nvPr/>
          </p:nvSpPr>
          <p:spPr bwMode="gray">
            <a:xfrm>
              <a:off x="11020425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8" name="Oval 3752"/>
            <p:cNvSpPr>
              <a:spLocks noChangeArrowheads="1"/>
            </p:cNvSpPr>
            <p:nvPr/>
          </p:nvSpPr>
          <p:spPr bwMode="gray">
            <a:xfrm>
              <a:off x="11020425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499" name="Oval 3753"/>
            <p:cNvSpPr>
              <a:spLocks noChangeArrowheads="1"/>
            </p:cNvSpPr>
            <p:nvPr/>
          </p:nvSpPr>
          <p:spPr bwMode="gray">
            <a:xfrm>
              <a:off x="11020425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0" name="Oval 3754"/>
            <p:cNvSpPr>
              <a:spLocks noChangeArrowheads="1"/>
            </p:cNvSpPr>
            <p:nvPr/>
          </p:nvSpPr>
          <p:spPr bwMode="gray">
            <a:xfrm>
              <a:off x="11020425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1" name="Oval 3755"/>
            <p:cNvSpPr>
              <a:spLocks noChangeArrowheads="1"/>
            </p:cNvSpPr>
            <p:nvPr/>
          </p:nvSpPr>
          <p:spPr bwMode="gray">
            <a:xfrm>
              <a:off x="11020425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2" name="Oval 3756"/>
            <p:cNvSpPr>
              <a:spLocks noChangeArrowheads="1"/>
            </p:cNvSpPr>
            <p:nvPr/>
          </p:nvSpPr>
          <p:spPr bwMode="gray">
            <a:xfrm>
              <a:off x="11020425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3" name="Oval 3757"/>
            <p:cNvSpPr>
              <a:spLocks noChangeArrowheads="1"/>
            </p:cNvSpPr>
            <p:nvPr/>
          </p:nvSpPr>
          <p:spPr bwMode="gray">
            <a:xfrm>
              <a:off x="11020425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4" name="Oval 3758"/>
            <p:cNvSpPr>
              <a:spLocks noChangeArrowheads="1"/>
            </p:cNvSpPr>
            <p:nvPr/>
          </p:nvSpPr>
          <p:spPr bwMode="gray">
            <a:xfrm>
              <a:off x="110204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5" name="Oval 3759"/>
            <p:cNvSpPr>
              <a:spLocks noChangeArrowheads="1"/>
            </p:cNvSpPr>
            <p:nvPr/>
          </p:nvSpPr>
          <p:spPr bwMode="gray">
            <a:xfrm>
              <a:off x="110204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6" name="Oval 3760"/>
            <p:cNvSpPr>
              <a:spLocks noChangeArrowheads="1"/>
            </p:cNvSpPr>
            <p:nvPr/>
          </p:nvSpPr>
          <p:spPr bwMode="gray">
            <a:xfrm>
              <a:off x="110204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7" name="Oval 3761"/>
            <p:cNvSpPr>
              <a:spLocks noChangeArrowheads="1"/>
            </p:cNvSpPr>
            <p:nvPr/>
          </p:nvSpPr>
          <p:spPr bwMode="gray">
            <a:xfrm>
              <a:off x="110204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8" name="Oval 3762"/>
            <p:cNvSpPr>
              <a:spLocks noChangeArrowheads="1"/>
            </p:cNvSpPr>
            <p:nvPr/>
          </p:nvSpPr>
          <p:spPr bwMode="gray">
            <a:xfrm>
              <a:off x="110204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09" name="Oval 3763"/>
            <p:cNvSpPr>
              <a:spLocks noChangeArrowheads="1"/>
            </p:cNvSpPr>
            <p:nvPr/>
          </p:nvSpPr>
          <p:spPr bwMode="gray">
            <a:xfrm>
              <a:off x="110204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0" name="Oval 3764"/>
            <p:cNvSpPr>
              <a:spLocks noChangeArrowheads="1"/>
            </p:cNvSpPr>
            <p:nvPr/>
          </p:nvSpPr>
          <p:spPr bwMode="gray">
            <a:xfrm>
              <a:off x="110204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1" name="Oval 3765"/>
            <p:cNvSpPr>
              <a:spLocks noChangeArrowheads="1"/>
            </p:cNvSpPr>
            <p:nvPr/>
          </p:nvSpPr>
          <p:spPr bwMode="gray">
            <a:xfrm>
              <a:off x="110204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2" name="Oval 3766"/>
            <p:cNvSpPr>
              <a:spLocks noChangeArrowheads="1"/>
            </p:cNvSpPr>
            <p:nvPr/>
          </p:nvSpPr>
          <p:spPr bwMode="gray">
            <a:xfrm>
              <a:off x="110204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3" name="Oval 3767"/>
            <p:cNvSpPr>
              <a:spLocks noChangeArrowheads="1"/>
            </p:cNvSpPr>
            <p:nvPr/>
          </p:nvSpPr>
          <p:spPr bwMode="gray">
            <a:xfrm>
              <a:off x="110204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4" name="Oval 3768"/>
            <p:cNvSpPr>
              <a:spLocks noChangeArrowheads="1"/>
            </p:cNvSpPr>
            <p:nvPr/>
          </p:nvSpPr>
          <p:spPr bwMode="gray">
            <a:xfrm>
              <a:off x="110204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5" name="Oval 3769"/>
            <p:cNvSpPr>
              <a:spLocks noChangeArrowheads="1"/>
            </p:cNvSpPr>
            <p:nvPr/>
          </p:nvSpPr>
          <p:spPr bwMode="gray">
            <a:xfrm>
              <a:off x="110204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6" name="Oval 3770"/>
            <p:cNvSpPr>
              <a:spLocks noChangeArrowheads="1"/>
            </p:cNvSpPr>
            <p:nvPr/>
          </p:nvSpPr>
          <p:spPr bwMode="gray">
            <a:xfrm>
              <a:off x="110204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7" name="Oval 3771"/>
            <p:cNvSpPr>
              <a:spLocks noChangeArrowheads="1"/>
            </p:cNvSpPr>
            <p:nvPr/>
          </p:nvSpPr>
          <p:spPr bwMode="gray">
            <a:xfrm>
              <a:off x="110204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8" name="Oval 3772"/>
            <p:cNvSpPr>
              <a:spLocks noChangeArrowheads="1"/>
            </p:cNvSpPr>
            <p:nvPr/>
          </p:nvSpPr>
          <p:spPr bwMode="gray">
            <a:xfrm>
              <a:off x="110204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19" name="Oval 3773"/>
            <p:cNvSpPr>
              <a:spLocks noChangeArrowheads="1"/>
            </p:cNvSpPr>
            <p:nvPr/>
          </p:nvSpPr>
          <p:spPr bwMode="gray">
            <a:xfrm>
              <a:off x="110204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0" name="Oval 3774"/>
            <p:cNvSpPr>
              <a:spLocks noChangeArrowheads="1"/>
            </p:cNvSpPr>
            <p:nvPr/>
          </p:nvSpPr>
          <p:spPr bwMode="gray">
            <a:xfrm>
              <a:off x="110204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1" name="Oval 3775"/>
            <p:cNvSpPr>
              <a:spLocks noChangeArrowheads="1"/>
            </p:cNvSpPr>
            <p:nvPr/>
          </p:nvSpPr>
          <p:spPr bwMode="gray">
            <a:xfrm>
              <a:off x="110204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2" name="Oval 3776"/>
            <p:cNvSpPr>
              <a:spLocks noChangeArrowheads="1"/>
            </p:cNvSpPr>
            <p:nvPr/>
          </p:nvSpPr>
          <p:spPr bwMode="gray">
            <a:xfrm>
              <a:off x="110204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3" name="Oval 3777"/>
            <p:cNvSpPr>
              <a:spLocks noChangeArrowheads="1"/>
            </p:cNvSpPr>
            <p:nvPr/>
          </p:nvSpPr>
          <p:spPr bwMode="gray">
            <a:xfrm>
              <a:off x="110204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4" name="Oval 3778"/>
            <p:cNvSpPr>
              <a:spLocks noChangeArrowheads="1"/>
            </p:cNvSpPr>
            <p:nvPr/>
          </p:nvSpPr>
          <p:spPr bwMode="gray">
            <a:xfrm>
              <a:off x="110204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5" name="Oval 3779"/>
            <p:cNvSpPr>
              <a:spLocks noChangeArrowheads="1"/>
            </p:cNvSpPr>
            <p:nvPr/>
          </p:nvSpPr>
          <p:spPr bwMode="gray">
            <a:xfrm>
              <a:off x="110204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6" name="Oval 3780"/>
            <p:cNvSpPr>
              <a:spLocks noChangeArrowheads="1"/>
            </p:cNvSpPr>
            <p:nvPr/>
          </p:nvSpPr>
          <p:spPr bwMode="gray">
            <a:xfrm>
              <a:off x="110204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7" name="Oval 3781"/>
            <p:cNvSpPr>
              <a:spLocks noChangeArrowheads="1"/>
            </p:cNvSpPr>
            <p:nvPr/>
          </p:nvSpPr>
          <p:spPr bwMode="gray">
            <a:xfrm>
              <a:off x="110204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8" name="Oval 3782"/>
            <p:cNvSpPr>
              <a:spLocks noChangeArrowheads="1"/>
            </p:cNvSpPr>
            <p:nvPr/>
          </p:nvSpPr>
          <p:spPr bwMode="gray">
            <a:xfrm>
              <a:off x="110204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29" name="Oval 3783"/>
            <p:cNvSpPr>
              <a:spLocks noChangeArrowheads="1"/>
            </p:cNvSpPr>
            <p:nvPr/>
          </p:nvSpPr>
          <p:spPr bwMode="gray">
            <a:xfrm>
              <a:off x="110204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0" name="Oval 3784"/>
            <p:cNvSpPr>
              <a:spLocks noChangeArrowheads="1"/>
            </p:cNvSpPr>
            <p:nvPr/>
          </p:nvSpPr>
          <p:spPr bwMode="gray">
            <a:xfrm>
              <a:off x="110204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1" name="Oval 3785"/>
            <p:cNvSpPr>
              <a:spLocks noChangeArrowheads="1"/>
            </p:cNvSpPr>
            <p:nvPr/>
          </p:nvSpPr>
          <p:spPr bwMode="gray">
            <a:xfrm>
              <a:off x="110204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2" name="Oval 3786"/>
            <p:cNvSpPr>
              <a:spLocks noChangeArrowheads="1"/>
            </p:cNvSpPr>
            <p:nvPr/>
          </p:nvSpPr>
          <p:spPr bwMode="gray">
            <a:xfrm>
              <a:off x="110204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3" name="Oval 3787"/>
            <p:cNvSpPr>
              <a:spLocks noChangeArrowheads="1"/>
            </p:cNvSpPr>
            <p:nvPr/>
          </p:nvSpPr>
          <p:spPr bwMode="gray">
            <a:xfrm>
              <a:off x="110204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4" name="Oval 3788"/>
            <p:cNvSpPr>
              <a:spLocks noChangeArrowheads="1"/>
            </p:cNvSpPr>
            <p:nvPr/>
          </p:nvSpPr>
          <p:spPr bwMode="gray">
            <a:xfrm>
              <a:off x="110204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5" name="Oval 3789"/>
            <p:cNvSpPr>
              <a:spLocks noChangeArrowheads="1"/>
            </p:cNvSpPr>
            <p:nvPr/>
          </p:nvSpPr>
          <p:spPr bwMode="gray">
            <a:xfrm>
              <a:off x="110204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6" name="Oval 3790"/>
            <p:cNvSpPr>
              <a:spLocks noChangeArrowheads="1"/>
            </p:cNvSpPr>
            <p:nvPr/>
          </p:nvSpPr>
          <p:spPr bwMode="gray">
            <a:xfrm>
              <a:off x="110204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7" name="Oval 3791"/>
            <p:cNvSpPr>
              <a:spLocks noChangeArrowheads="1"/>
            </p:cNvSpPr>
            <p:nvPr/>
          </p:nvSpPr>
          <p:spPr bwMode="gray">
            <a:xfrm>
              <a:off x="1102042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8" name="Oval 3792"/>
            <p:cNvSpPr>
              <a:spLocks noChangeArrowheads="1"/>
            </p:cNvSpPr>
            <p:nvPr/>
          </p:nvSpPr>
          <p:spPr bwMode="gray">
            <a:xfrm>
              <a:off x="11106150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39" name="Oval 3793"/>
            <p:cNvSpPr>
              <a:spLocks noChangeArrowheads="1"/>
            </p:cNvSpPr>
            <p:nvPr/>
          </p:nvSpPr>
          <p:spPr bwMode="gray">
            <a:xfrm>
              <a:off x="1110615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0" name="Oval 3794"/>
            <p:cNvSpPr>
              <a:spLocks noChangeArrowheads="1"/>
            </p:cNvSpPr>
            <p:nvPr/>
          </p:nvSpPr>
          <p:spPr bwMode="gray">
            <a:xfrm>
              <a:off x="111061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1" name="Oval 3795"/>
            <p:cNvSpPr>
              <a:spLocks noChangeArrowheads="1"/>
            </p:cNvSpPr>
            <p:nvPr/>
          </p:nvSpPr>
          <p:spPr bwMode="gray">
            <a:xfrm>
              <a:off x="111061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2" name="Oval 3796"/>
            <p:cNvSpPr>
              <a:spLocks noChangeArrowheads="1"/>
            </p:cNvSpPr>
            <p:nvPr/>
          </p:nvSpPr>
          <p:spPr bwMode="gray">
            <a:xfrm>
              <a:off x="111061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3" name="Oval 3797"/>
            <p:cNvSpPr>
              <a:spLocks noChangeArrowheads="1"/>
            </p:cNvSpPr>
            <p:nvPr/>
          </p:nvSpPr>
          <p:spPr bwMode="gray">
            <a:xfrm>
              <a:off x="111061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4" name="Oval 3798"/>
            <p:cNvSpPr>
              <a:spLocks noChangeArrowheads="1"/>
            </p:cNvSpPr>
            <p:nvPr/>
          </p:nvSpPr>
          <p:spPr bwMode="gray">
            <a:xfrm>
              <a:off x="111061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5" name="Oval 3799"/>
            <p:cNvSpPr>
              <a:spLocks noChangeArrowheads="1"/>
            </p:cNvSpPr>
            <p:nvPr/>
          </p:nvSpPr>
          <p:spPr bwMode="gray">
            <a:xfrm>
              <a:off x="111061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6" name="Oval 3800"/>
            <p:cNvSpPr>
              <a:spLocks noChangeArrowheads="1"/>
            </p:cNvSpPr>
            <p:nvPr/>
          </p:nvSpPr>
          <p:spPr bwMode="gray">
            <a:xfrm>
              <a:off x="111061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7" name="Oval 3801"/>
            <p:cNvSpPr>
              <a:spLocks noChangeArrowheads="1"/>
            </p:cNvSpPr>
            <p:nvPr/>
          </p:nvSpPr>
          <p:spPr bwMode="gray">
            <a:xfrm>
              <a:off x="111061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8" name="Oval 3802"/>
            <p:cNvSpPr>
              <a:spLocks noChangeArrowheads="1"/>
            </p:cNvSpPr>
            <p:nvPr/>
          </p:nvSpPr>
          <p:spPr bwMode="gray">
            <a:xfrm>
              <a:off x="111061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49" name="Oval 3803"/>
            <p:cNvSpPr>
              <a:spLocks noChangeArrowheads="1"/>
            </p:cNvSpPr>
            <p:nvPr/>
          </p:nvSpPr>
          <p:spPr bwMode="gray">
            <a:xfrm>
              <a:off x="111061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0" name="Oval 3804"/>
            <p:cNvSpPr>
              <a:spLocks noChangeArrowheads="1"/>
            </p:cNvSpPr>
            <p:nvPr/>
          </p:nvSpPr>
          <p:spPr bwMode="gray">
            <a:xfrm>
              <a:off x="111061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1" name="Oval 3805"/>
            <p:cNvSpPr>
              <a:spLocks noChangeArrowheads="1"/>
            </p:cNvSpPr>
            <p:nvPr/>
          </p:nvSpPr>
          <p:spPr bwMode="gray">
            <a:xfrm>
              <a:off x="111061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2" name="Oval 3806"/>
            <p:cNvSpPr>
              <a:spLocks noChangeArrowheads="1"/>
            </p:cNvSpPr>
            <p:nvPr/>
          </p:nvSpPr>
          <p:spPr bwMode="gray">
            <a:xfrm>
              <a:off x="111061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3" name="Oval 3807"/>
            <p:cNvSpPr>
              <a:spLocks noChangeArrowheads="1"/>
            </p:cNvSpPr>
            <p:nvPr/>
          </p:nvSpPr>
          <p:spPr bwMode="gray">
            <a:xfrm>
              <a:off x="111061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4" name="Oval 3808"/>
            <p:cNvSpPr>
              <a:spLocks noChangeArrowheads="1"/>
            </p:cNvSpPr>
            <p:nvPr/>
          </p:nvSpPr>
          <p:spPr bwMode="gray">
            <a:xfrm>
              <a:off x="111061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5" name="Oval 3809"/>
            <p:cNvSpPr>
              <a:spLocks noChangeArrowheads="1"/>
            </p:cNvSpPr>
            <p:nvPr/>
          </p:nvSpPr>
          <p:spPr bwMode="gray">
            <a:xfrm>
              <a:off x="111061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6" name="Oval 3810"/>
            <p:cNvSpPr>
              <a:spLocks noChangeArrowheads="1"/>
            </p:cNvSpPr>
            <p:nvPr/>
          </p:nvSpPr>
          <p:spPr bwMode="gray">
            <a:xfrm>
              <a:off x="111061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7" name="Oval 3811"/>
            <p:cNvSpPr>
              <a:spLocks noChangeArrowheads="1"/>
            </p:cNvSpPr>
            <p:nvPr/>
          </p:nvSpPr>
          <p:spPr bwMode="gray">
            <a:xfrm>
              <a:off x="1110615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8" name="Oval 3812"/>
            <p:cNvSpPr>
              <a:spLocks noChangeArrowheads="1"/>
            </p:cNvSpPr>
            <p:nvPr/>
          </p:nvSpPr>
          <p:spPr bwMode="gray">
            <a:xfrm>
              <a:off x="111061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59" name="Oval 3813"/>
            <p:cNvSpPr>
              <a:spLocks noChangeArrowheads="1"/>
            </p:cNvSpPr>
            <p:nvPr/>
          </p:nvSpPr>
          <p:spPr bwMode="gray">
            <a:xfrm>
              <a:off x="1110615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0" name="Oval 3814"/>
            <p:cNvSpPr>
              <a:spLocks noChangeArrowheads="1"/>
            </p:cNvSpPr>
            <p:nvPr/>
          </p:nvSpPr>
          <p:spPr bwMode="gray">
            <a:xfrm>
              <a:off x="111061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1" name="Oval 3815"/>
            <p:cNvSpPr>
              <a:spLocks noChangeArrowheads="1"/>
            </p:cNvSpPr>
            <p:nvPr/>
          </p:nvSpPr>
          <p:spPr bwMode="gray">
            <a:xfrm>
              <a:off x="111061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2" name="Oval 3816"/>
            <p:cNvSpPr>
              <a:spLocks noChangeArrowheads="1"/>
            </p:cNvSpPr>
            <p:nvPr/>
          </p:nvSpPr>
          <p:spPr bwMode="gray">
            <a:xfrm>
              <a:off x="111061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3" name="Oval 3817"/>
            <p:cNvSpPr>
              <a:spLocks noChangeArrowheads="1"/>
            </p:cNvSpPr>
            <p:nvPr/>
          </p:nvSpPr>
          <p:spPr bwMode="gray">
            <a:xfrm>
              <a:off x="111061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4" name="Oval 3818"/>
            <p:cNvSpPr>
              <a:spLocks noChangeArrowheads="1"/>
            </p:cNvSpPr>
            <p:nvPr/>
          </p:nvSpPr>
          <p:spPr bwMode="gray">
            <a:xfrm>
              <a:off x="111061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5" name="Oval 3819"/>
            <p:cNvSpPr>
              <a:spLocks noChangeArrowheads="1"/>
            </p:cNvSpPr>
            <p:nvPr/>
          </p:nvSpPr>
          <p:spPr bwMode="gray">
            <a:xfrm>
              <a:off x="111061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6" name="Oval 3820"/>
            <p:cNvSpPr>
              <a:spLocks noChangeArrowheads="1"/>
            </p:cNvSpPr>
            <p:nvPr/>
          </p:nvSpPr>
          <p:spPr bwMode="gray">
            <a:xfrm>
              <a:off x="111061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7" name="Oval 3821"/>
            <p:cNvSpPr>
              <a:spLocks noChangeArrowheads="1"/>
            </p:cNvSpPr>
            <p:nvPr/>
          </p:nvSpPr>
          <p:spPr bwMode="gray">
            <a:xfrm>
              <a:off x="111061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8" name="Oval 3822"/>
            <p:cNvSpPr>
              <a:spLocks noChangeArrowheads="1"/>
            </p:cNvSpPr>
            <p:nvPr/>
          </p:nvSpPr>
          <p:spPr bwMode="gray">
            <a:xfrm>
              <a:off x="111061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69" name="Oval 3823"/>
            <p:cNvSpPr>
              <a:spLocks noChangeArrowheads="1"/>
            </p:cNvSpPr>
            <p:nvPr/>
          </p:nvSpPr>
          <p:spPr bwMode="gray">
            <a:xfrm>
              <a:off x="111061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0" name="Oval 3824"/>
            <p:cNvSpPr>
              <a:spLocks noChangeArrowheads="1"/>
            </p:cNvSpPr>
            <p:nvPr/>
          </p:nvSpPr>
          <p:spPr bwMode="gray">
            <a:xfrm>
              <a:off x="111061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1" name="Oval 3825"/>
            <p:cNvSpPr>
              <a:spLocks noChangeArrowheads="1"/>
            </p:cNvSpPr>
            <p:nvPr/>
          </p:nvSpPr>
          <p:spPr bwMode="gray">
            <a:xfrm>
              <a:off x="111061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2" name="Oval 3826"/>
            <p:cNvSpPr>
              <a:spLocks noChangeArrowheads="1"/>
            </p:cNvSpPr>
            <p:nvPr/>
          </p:nvSpPr>
          <p:spPr bwMode="gray">
            <a:xfrm>
              <a:off x="111061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3" name="Oval 3827"/>
            <p:cNvSpPr>
              <a:spLocks noChangeArrowheads="1"/>
            </p:cNvSpPr>
            <p:nvPr/>
          </p:nvSpPr>
          <p:spPr bwMode="gray">
            <a:xfrm>
              <a:off x="111061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4" name="Oval 3828"/>
            <p:cNvSpPr>
              <a:spLocks noChangeArrowheads="1"/>
            </p:cNvSpPr>
            <p:nvPr/>
          </p:nvSpPr>
          <p:spPr bwMode="gray">
            <a:xfrm>
              <a:off x="111061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5" name="Oval 3829"/>
            <p:cNvSpPr>
              <a:spLocks noChangeArrowheads="1"/>
            </p:cNvSpPr>
            <p:nvPr/>
          </p:nvSpPr>
          <p:spPr bwMode="gray">
            <a:xfrm>
              <a:off x="111061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6" name="Oval 3830"/>
            <p:cNvSpPr>
              <a:spLocks noChangeArrowheads="1"/>
            </p:cNvSpPr>
            <p:nvPr/>
          </p:nvSpPr>
          <p:spPr bwMode="gray">
            <a:xfrm>
              <a:off x="111061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7" name="Oval 3831"/>
            <p:cNvSpPr>
              <a:spLocks noChangeArrowheads="1"/>
            </p:cNvSpPr>
            <p:nvPr/>
          </p:nvSpPr>
          <p:spPr bwMode="gray">
            <a:xfrm>
              <a:off x="111061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8" name="Oval 3832"/>
            <p:cNvSpPr>
              <a:spLocks noChangeArrowheads="1"/>
            </p:cNvSpPr>
            <p:nvPr/>
          </p:nvSpPr>
          <p:spPr bwMode="gray">
            <a:xfrm>
              <a:off x="111061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79" name="Oval 3833"/>
            <p:cNvSpPr>
              <a:spLocks noChangeArrowheads="1"/>
            </p:cNvSpPr>
            <p:nvPr/>
          </p:nvSpPr>
          <p:spPr bwMode="gray">
            <a:xfrm>
              <a:off x="111061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0" name="Oval 3834"/>
            <p:cNvSpPr>
              <a:spLocks noChangeArrowheads="1"/>
            </p:cNvSpPr>
            <p:nvPr/>
          </p:nvSpPr>
          <p:spPr bwMode="gray">
            <a:xfrm>
              <a:off x="111061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1" name="Oval 3835"/>
            <p:cNvSpPr>
              <a:spLocks noChangeArrowheads="1"/>
            </p:cNvSpPr>
            <p:nvPr/>
          </p:nvSpPr>
          <p:spPr bwMode="gray">
            <a:xfrm>
              <a:off x="111061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2" name="Oval 3836"/>
            <p:cNvSpPr>
              <a:spLocks noChangeArrowheads="1"/>
            </p:cNvSpPr>
            <p:nvPr/>
          </p:nvSpPr>
          <p:spPr bwMode="gray">
            <a:xfrm>
              <a:off x="111061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3" name="Oval 3837"/>
            <p:cNvSpPr>
              <a:spLocks noChangeArrowheads="1"/>
            </p:cNvSpPr>
            <p:nvPr/>
          </p:nvSpPr>
          <p:spPr bwMode="gray">
            <a:xfrm>
              <a:off x="111061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4" name="Oval 3838"/>
            <p:cNvSpPr>
              <a:spLocks noChangeArrowheads="1"/>
            </p:cNvSpPr>
            <p:nvPr/>
          </p:nvSpPr>
          <p:spPr bwMode="gray">
            <a:xfrm>
              <a:off x="1110615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5" name="Oval 3839"/>
            <p:cNvSpPr>
              <a:spLocks noChangeArrowheads="1"/>
            </p:cNvSpPr>
            <p:nvPr/>
          </p:nvSpPr>
          <p:spPr bwMode="gray">
            <a:xfrm>
              <a:off x="1110615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6" name="Oval 3840"/>
            <p:cNvSpPr>
              <a:spLocks noChangeArrowheads="1"/>
            </p:cNvSpPr>
            <p:nvPr/>
          </p:nvSpPr>
          <p:spPr bwMode="gray">
            <a:xfrm>
              <a:off x="111061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7" name="Oval 3841"/>
            <p:cNvSpPr>
              <a:spLocks noChangeArrowheads="1"/>
            </p:cNvSpPr>
            <p:nvPr/>
          </p:nvSpPr>
          <p:spPr bwMode="gray">
            <a:xfrm>
              <a:off x="111061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8" name="Oval 3842"/>
            <p:cNvSpPr>
              <a:spLocks noChangeArrowheads="1"/>
            </p:cNvSpPr>
            <p:nvPr/>
          </p:nvSpPr>
          <p:spPr bwMode="gray">
            <a:xfrm>
              <a:off x="111061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89" name="Oval 3843"/>
            <p:cNvSpPr>
              <a:spLocks noChangeArrowheads="1"/>
            </p:cNvSpPr>
            <p:nvPr/>
          </p:nvSpPr>
          <p:spPr bwMode="gray">
            <a:xfrm>
              <a:off x="111061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0" name="Oval 3844"/>
            <p:cNvSpPr>
              <a:spLocks noChangeArrowheads="1"/>
            </p:cNvSpPr>
            <p:nvPr/>
          </p:nvSpPr>
          <p:spPr bwMode="gray">
            <a:xfrm>
              <a:off x="111061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1" name="Oval 3845"/>
            <p:cNvSpPr>
              <a:spLocks noChangeArrowheads="1"/>
            </p:cNvSpPr>
            <p:nvPr/>
          </p:nvSpPr>
          <p:spPr bwMode="gray">
            <a:xfrm>
              <a:off x="111061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2" name="Oval 3846"/>
            <p:cNvSpPr>
              <a:spLocks noChangeArrowheads="1"/>
            </p:cNvSpPr>
            <p:nvPr/>
          </p:nvSpPr>
          <p:spPr bwMode="gray">
            <a:xfrm>
              <a:off x="1110615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3" name="Oval 3847"/>
            <p:cNvSpPr>
              <a:spLocks noChangeArrowheads="1"/>
            </p:cNvSpPr>
            <p:nvPr/>
          </p:nvSpPr>
          <p:spPr bwMode="gray">
            <a:xfrm>
              <a:off x="111061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4" name="Oval 3848"/>
            <p:cNvSpPr>
              <a:spLocks noChangeArrowheads="1"/>
            </p:cNvSpPr>
            <p:nvPr/>
          </p:nvSpPr>
          <p:spPr bwMode="gray">
            <a:xfrm>
              <a:off x="11188700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5" name="Oval 3849"/>
            <p:cNvSpPr>
              <a:spLocks noChangeArrowheads="1"/>
            </p:cNvSpPr>
            <p:nvPr/>
          </p:nvSpPr>
          <p:spPr bwMode="gray">
            <a:xfrm>
              <a:off x="1118870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6" name="Oval 3850"/>
            <p:cNvSpPr>
              <a:spLocks noChangeArrowheads="1"/>
            </p:cNvSpPr>
            <p:nvPr/>
          </p:nvSpPr>
          <p:spPr bwMode="gray">
            <a:xfrm>
              <a:off x="1118870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7" name="Oval 3851"/>
            <p:cNvSpPr>
              <a:spLocks noChangeArrowheads="1"/>
            </p:cNvSpPr>
            <p:nvPr/>
          </p:nvSpPr>
          <p:spPr bwMode="gray">
            <a:xfrm>
              <a:off x="1118870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8" name="Oval 3852"/>
            <p:cNvSpPr>
              <a:spLocks noChangeArrowheads="1"/>
            </p:cNvSpPr>
            <p:nvPr/>
          </p:nvSpPr>
          <p:spPr bwMode="gray">
            <a:xfrm>
              <a:off x="1118870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599" name="Oval 3853"/>
            <p:cNvSpPr>
              <a:spLocks noChangeArrowheads="1"/>
            </p:cNvSpPr>
            <p:nvPr/>
          </p:nvSpPr>
          <p:spPr bwMode="gray">
            <a:xfrm>
              <a:off x="1118870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0" name="Oval 3854"/>
            <p:cNvSpPr>
              <a:spLocks noChangeArrowheads="1"/>
            </p:cNvSpPr>
            <p:nvPr/>
          </p:nvSpPr>
          <p:spPr bwMode="gray">
            <a:xfrm>
              <a:off x="111887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1" name="Oval 3855"/>
            <p:cNvSpPr>
              <a:spLocks noChangeArrowheads="1"/>
            </p:cNvSpPr>
            <p:nvPr/>
          </p:nvSpPr>
          <p:spPr bwMode="gray">
            <a:xfrm>
              <a:off x="111887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2" name="Oval 3856"/>
            <p:cNvSpPr>
              <a:spLocks noChangeArrowheads="1"/>
            </p:cNvSpPr>
            <p:nvPr/>
          </p:nvSpPr>
          <p:spPr bwMode="gray">
            <a:xfrm>
              <a:off x="111887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3" name="Oval 3857"/>
            <p:cNvSpPr>
              <a:spLocks noChangeArrowheads="1"/>
            </p:cNvSpPr>
            <p:nvPr/>
          </p:nvSpPr>
          <p:spPr bwMode="gray">
            <a:xfrm>
              <a:off x="111887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4" name="Oval 3858"/>
            <p:cNvSpPr>
              <a:spLocks noChangeArrowheads="1"/>
            </p:cNvSpPr>
            <p:nvPr/>
          </p:nvSpPr>
          <p:spPr bwMode="gray">
            <a:xfrm>
              <a:off x="111887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5" name="Oval 3859"/>
            <p:cNvSpPr>
              <a:spLocks noChangeArrowheads="1"/>
            </p:cNvSpPr>
            <p:nvPr/>
          </p:nvSpPr>
          <p:spPr bwMode="gray">
            <a:xfrm>
              <a:off x="111887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6" name="Oval 3860"/>
            <p:cNvSpPr>
              <a:spLocks noChangeArrowheads="1"/>
            </p:cNvSpPr>
            <p:nvPr/>
          </p:nvSpPr>
          <p:spPr bwMode="gray">
            <a:xfrm>
              <a:off x="111887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7" name="Oval 3861"/>
            <p:cNvSpPr>
              <a:spLocks noChangeArrowheads="1"/>
            </p:cNvSpPr>
            <p:nvPr/>
          </p:nvSpPr>
          <p:spPr bwMode="gray">
            <a:xfrm>
              <a:off x="111887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8" name="Oval 3862"/>
            <p:cNvSpPr>
              <a:spLocks noChangeArrowheads="1"/>
            </p:cNvSpPr>
            <p:nvPr/>
          </p:nvSpPr>
          <p:spPr bwMode="gray">
            <a:xfrm>
              <a:off x="1118870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09" name="Oval 3863"/>
            <p:cNvSpPr>
              <a:spLocks noChangeArrowheads="1"/>
            </p:cNvSpPr>
            <p:nvPr/>
          </p:nvSpPr>
          <p:spPr bwMode="gray">
            <a:xfrm>
              <a:off x="1118870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0" name="Oval 3864"/>
            <p:cNvSpPr>
              <a:spLocks noChangeArrowheads="1"/>
            </p:cNvSpPr>
            <p:nvPr/>
          </p:nvSpPr>
          <p:spPr bwMode="gray">
            <a:xfrm>
              <a:off x="1118870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1" name="Oval 3865"/>
            <p:cNvSpPr>
              <a:spLocks noChangeArrowheads="1"/>
            </p:cNvSpPr>
            <p:nvPr/>
          </p:nvSpPr>
          <p:spPr bwMode="gray">
            <a:xfrm>
              <a:off x="1118870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2" name="Oval 3866"/>
            <p:cNvSpPr>
              <a:spLocks noChangeArrowheads="1"/>
            </p:cNvSpPr>
            <p:nvPr/>
          </p:nvSpPr>
          <p:spPr bwMode="gray">
            <a:xfrm>
              <a:off x="1118870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3" name="Oval 3867"/>
            <p:cNvSpPr>
              <a:spLocks noChangeArrowheads="1"/>
            </p:cNvSpPr>
            <p:nvPr/>
          </p:nvSpPr>
          <p:spPr bwMode="gray">
            <a:xfrm>
              <a:off x="1118870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4" name="Oval 3868"/>
            <p:cNvSpPr>
              <a:spLocks noChangeArrowheads="1"/>
            </p:cNvSpPr>
            <p:nvPr/>
          </p:nvSpPr>
          <p:spPr bwMode="gray">
            <a:xfrm>
              <a:off x="1118870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5" name="Oval 3869"/>
            <p:cNvSpPr>
              <a:spLocks noChangeArrowheads="1"/>
            </p:cNvSpPr>
            <p:nvPr/>
          </p:nvSpPr>
          <p:spPr bwMode="gray">
            <a:xfrm>
              <a:off x="1118870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6" name="Oval 3870"/>
            <p:cNvSpPr>
              <a:spLocks noChangeArrowheads="1"/>
            </p:cNvSpPr>
            <p:nvPr/>
          </p:nvSpPr>
          <p:spPr bwMode="gray">
            <a:xfrm>
              <a:off x="111887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7" name="Oval 3871"/>
            <p:cNvSpPr>
              <a:spLocks noChangeArrowheads="1"/>
            </p:cNvSpPr>
            <p:nvPr/>
          </p:nvSpPr>
          <p:spPr bwMode="gray">
            <a:xfrm>
              <a:off x="111887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8" name="Oval 3872"/>
            <p:cNvSpPr>
              <a:spLocks noChangeArrowheads="1"/>
            </p:cNvSpPr>
            <p:nvPr/>
          </p:nvSpPr>
          <p:spPr bwMode="gray">
            <a:xfrm>
              <a:off x="111887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19" name="Oval 3873"/>
            <p:cNvSpPr>
              <a:spLocks noChangeArrowheads="1"/>
            </p:cNvSpPr>
            <p:nvPr/>
          </p:nvSpPr>
          <p:spPr bwMode="gray">
            <a:xfrm>
              <a:off x="111887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0" name="Oval 3874"/>
            <p:cNvSpPr>
              <a:spLocks noChangeArrowheads="1"/>
            </p:cNvSpPr>
            <p:nvPr/>
          </p:nvSpPr>
          <p:spPr bwMode="gray">
            <a:xfrm>
              <a:off x="111887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1" name="Oval 3875"/>
            <p:cNvSpPr>
              <a:spLocks noChangeArrowheads="1"/>
            </p:cNvSpPr>
            <p:nvPr/>
          </p:nvSpPr>
          <p:spPr bwMode="gray">
            <a:xfrm>
              <a:off x="111887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2" name="Oval 3876"/>
            <p:cNvSpPr>
              <a:spLocks noChangeArrowheads="1"/>
            </p:cNvSpPr>
            <p:nvPr/>
          </p:nvSpPr>
          <p:spPr bwMode="gray">
            <a:xfrm>
              <a:off x="111887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3" name="Oval 3877"/>
            <p:cNvSpPr>
              <a:spLocks noChangeArrowheads="1"/>
            </p:cNvSpPr>
            <p:nvPr/>
          </p:nvSpPr>
          <p:spPr bwMode="gray">
            <a:xfrm>
              <a:off x="1118870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4" name="Oval 3878"/>
            <p:cNvSpPr>
              <a:spLocks noChangeArrowheads="1"/>
            </p:cNvSpPr>
            <p:nvPr/>
          </p:nvSpPr>
          <p:spPr bwMode="gray">
            <a:xfrm>
              <a:off x="111887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5" name="Oval 3879"/>
            <p:cNvSpPr>
              <a:spLocks noChangeArrowheads="1"/>
            </p:cNvSpPr>
            <p:nvPr/>
          </p:nvSpPr>
          <p:spPr bwMode="gray">
            <a:xfrm>
              <a:off x="111887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6" name="Oval 3880"/>
            <p:cNvSpPr>
              <a:spLocks noChangeArrowheads="1"/>
            </p:cNvSpPr>
            <p:nvPr/>
          </p:nvSpPr>
          <p:spPr bwMode="gray">
            <a:xfrm>
              <a:off x="111887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7" name="Oval 3881"/>
            <p:cNvSpPr>
              <a:spLocks noChangeArrowheads="1"/>
            </p:cNvSpPr>
            <p:nvPr/>
          </p:nvSpPr>
          <p:spPr bwMode="gray">
            <a:xfrm>
              <a:off x="111887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8" name="Oval 3882"/>
            <p:cNvSpPr>
              <a:spLocks noChangeArrowheads="1"/>
            </p:cNvSpPr>
            <p:nvPr/>
          </p:nvSpPr>
          <p:spPr bwMode="gray">
            <a:xfrm>
              <a:off x="111887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29" name="Oval 3883"/>
            <p:cNvSpPr>
              <a:spLocks noChangeArrowheads="1"/>
            </p:cNvSpPr>
            <p:nvPr/>
          </p:nvSpPr>
          <p:spPr bwMode="gray">
            <a:xfrm>
              <a:off x="111887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0" name="Oval 3884"/>
            <p:cNvSpPr>
              <a:spLocks noChangeArrowheads="1"/>
            </p:cNvSpPr>
            <p:nvPr/>
          </p:nvSpPr>
          <p:spPr bwMode="gray">
            <a:xfrm>
              <a:off x="111887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1" name="Oval 3885"/>
            <p:cNvSpPr>
              <a:spLocks noChangeArrowheads="1"/>
            </p:cNvSpPr>
            <p:nvPr/>
          </p:nvSpPr>
          <p:spPr bwMode="gray">
            <a:xfrm>
              <a:off x="111887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2" name="Oval 3886"/>
            <p:cNvSpPr>
              <a:spLocks noChangeArrowheads="1"/>
            </p:cNvSpPr>
            <p:nvPr/>
          </p:nvSpPr>
          <p:spPr bwMode="gray">
            <a:xfrm>
              <a:off x="111887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3" name="Oval 3887"/>
            <p:cNvSpPr>
              <a:spLocks noChangeArrowheads="1"/>
            </p:cNvSpPr>
            <p:nvPr/>
          </p:nvSpPr>
          <p:spPr bwMode="gray">
            <a:xfrm>
              <a:off x="111887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4" name="Oval 3888"/>
            <p:cNvSpPr>
              <a:spLocks noChangeArrowheads="1"/>
            </p:cNvSpPr>
            <p:nvPr/>
          </p:nvSpPr>
          <p:spPr bwMode="gray">
            <a:xfrm>
              <a:off x="111887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5" name="Oval 3889"/>
            <p:cNvSpPr>
              <a:spLocks noChangeArrowheads="1"/>
            </p:cNvSpPr>
            <p:nvPr/>
          </p:nvSpPr>
          <p:spPr bwMode="gray">
            <a:xfrm>
              <a:off x="111887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6" name="Oval 3890"/>
            <p:cNvSpPr>
              <a:spLocks noChangeArrowheads="1"/>
            </p:cNvSpPr>
            <p:nvPr/>
          </p:nvSpPr>
          <p:spPr bwMode="gray">
            <a:xfrm>
              <a:off x="111887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7" name="Oval 3891"/>
            <p:cNvSpPr>
              <a:spLocks noChangeArrowheads="1"/>
            </p:cNvSpPr>
            <p:nvPr/>
          </p:nvSpPr>
          <p:spPr bwMode="gray">
            <a:xfrm>
              <a:off x="111887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8" name="Oval 3892"/>
            <p:cNvSpPr>
              <a:spLocks noChangeArrowheads="1"/>
            </p:cNvSpPr>
            <p:nvPr/>
          </p:nvSpPr>
          <p:spPr bwMode="gray">
            <a:xfrm>
              <a:off x="111887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39" name="Oval 3893"/>
            <p:cNvSpPr>
              <a:spLocks noChangeArrowheads="1"/>
            </p:cNvSpPr>
            <p:nvPr/>
          </p:nvSpPr>
          <p:spPr bwMode="gray">
            <a:xfrm>
              <a:off x="1118870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0" name="Oval 3894"/>
            <p:cNvSpPr>
              <a:spLocks noChangeArrowheads="1"/>
            </p:cNvSpPr>
            <p:nvPr/>
          </p:nvSpPr>
          <p:spPr bwMode="gray">
            <a:xfrm>
              <a:off x="1118870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1" name="Oval 3895"/>
            <p:cNvSpPr>
              <a:spLocks noChangeArrowheads="1"/>
            </p:cNvSpPr>
            <p:nvPr/>
          </p:nvSpPr>
          <p:spPr bwMode="gray">
            <a:xfrm>
              <a:off x="1118870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2" name="Oval 3896"/>
            <p:cNvSpPr>
              <a:spLocks noChangeArrowheads="1"/>
            </p:cNvSpPr>
            <p:nvPr/>
          </p:nvSpPr>
          <p:spPr bwMode="gray">
            <a:xfrm>
              <a:off x="1118870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3" name="Oval 3897"/>
            <p:cNvSpPr>
              <a:spLocks noChangeArrowheads="1"/>
            </p:cNvSpPr>
            <p:nvPr/>
          </p:nvSpPr>
          <p:spPr bwMode="gray">
            <a:xfrm>
              <a:off x="1118870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4" name="Oval 3898"/>
            <p:cNvSpPr>
              <a:spLocks noChangeArrowheads="1"/>
            </p:cNvSpPr>
            <p:nvPr/>
          </p:nvSpPr>
          <p:spPr bwMode="gray">
            <a:xfrm>
              <a:off x="1118870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5" name="Oval 3899"/>
            <p:cNvSpPr>
              <a:spLocks noChangeArrowheads="1"/>
            </p:cNvSpPr>
            <p:nvPr/>
          </p:nvSpPr>
          <p:spPr bwMode="gray">
            <a:xfrm>
              <a:off x="111887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6" name="Oval 3900"/>
            <p:cNvSpPr>
              <a:spLocks noChangeArrowheads="1"/>
            </p:cNvSpPr>
            <p:nvPr/>
          </p:nvSpPr>
          <p:spPr bwMode="gray">
            <a:xfrm>
              <a:off x="111887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7" name="Oval 3901"/>
            <p:cNvSpPr>
              <a:spLocks noChangeArrowheads="1"/>
            </p:cNvSpPr>
            <p:nvPr/>
          </p:nvSpPr>
          <p:spPr bwMode="gray">
            <a:xfrm>
              <a:off x="111887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8" name="Oval 3902"/>
            <p:cNvSpPr>
              <a:spLocks noChangeArrowheads="1"/>
            </p:cNvSpPr>
            <p:nvPr/>
          </p:nvSpPr>
          <p:spPr bwMode="gray">
            <a:xfrm>
              <a:off x="1118870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49" name="Oval 3903"/>
            <p:cNvSpPr>
              <a:spLocks noChangeArrowheads="1"/>
            </p:cNvSpPr>
            <p:nvPr/>
          </p:nvSpPr>
          <p:spPr bwMode="gray">
            <a:xfrm>
              <a:off x="111887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0" name="Oval 3904"/>
            <p:cNvSpPr>
              <a:spLocks noChangeArrowheads="1"/>
            </p:cNvSpPr>
            <p:nvPr/>
          </p:nvSpPr>
          <p:spPr bwMode="gray">
            <a:xfrm>
              <a:off x="111887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1" name="Oval 3905"/>
            <p:cNvSpPr>
              <a:spLocks noChangeArrowheads="1"/>
            </p:cNvSpPr>
            <p:nvPr/>
          </p:nvSpPr>
          <p:spPr bwMode="gray">
            <a:xfrm>
              <a:off x="1127125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2" name="Oval 3906"/>
            <p:cNvSpPr>
              <a:spLocks noChangeArrowheads="1"/>
            </p:cNvSpPr>
            <p:nvPr/>
          </p:nvSpPr>
          <p:spPr bwMode="gray">
            <a:xfrm>
              <a:off x="112712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3" name="Oval 3907"/>
            <p:cNvSpPr>
              <a:spLocks noChangeArrowheads="1"/>
            </p:cNvSpPr>
            <p:nvPr/>
          </p:nvSpPr>
          <p:spPr bwMode="gray">
            <a:xfrm>
              <a:off x="112712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4" name="Oval 3908"/>
            <p:cNvSpPr>
              <a:spLocks noChangeArrowheads="1"/>
            </p:cNvSpPr>
            <p:nvPr/>
          </p:nvSpPr>
          <p:spPr bwMode="gray">
            <a:xfrm>
              <a:off x="112712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5" name="Oval 3909"/>
            <p:cNvSpPr>
              <a:spLocks noChangeArrowheads="1"/>
            </p:cNvSpPr>
            <p:nvPr/>
          </p:nvSpPr>
          <p:spPr bwMode="gray">
            <a:xfrm>
              <a:off x="112712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6" name="Oval 3910"/>
            <p:cNvSpPr>
              <a:spLocks noChangeArrowheads="1"/>
            </p:cNvSpPr>
            <p:nvPr/>
          </p:nvSpPr>
          <p:spPr bwMode="gray">
            <a:xfrm>
              <a:off x="112712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7" name="Oval 3911"/>
            <p:cNvSpPr>
              <a:spLocks noChangeArrowheads="1"/>
            </p:cNvSpPr>
            <p:nvPr/>
          </p:nvSpPr>
          <p:spPr bwMode="gray">
            <a:xfrm>
              <a:off x="112712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8" name="Oval 3912"/>
            <p:cNvSpPr>
              <a:spLocks noChangeArrowheads="1"/>
            </p:cNvSpPr>
            <p:nvPr/>
          </p:nvSpPr>
          <p:spPr bwMode="gray">
            <a:xfrm>
              <a:off x="112712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59" name="Oval 3913"/>
            <p:cNvSpPr>
              <a:spLocks noChangeArrowheads="1"/>
            </p:cNvSpPr>
            <p:nvPr/>
          </p:nvSpPr>
          <p:spPr bwMode="gray">
            <a:xfrm>
              <a:off x="112712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0" name="Oval 3914"/>
            <p:cNvSpPr>
              <a:spLocks noChangeArrowheads="1"/>
            </p:cNvSpPr>
            <p:nvPr/>
          </p:nvSpPr>
          <p:spPr bwMode="gray">
            <a:xfrm>
              <a:off x="112712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1" name="Oval 3915"/>
            <p:cNvSpPr>
              <a:spLocks noChangeArrowheads="1"/>
            </p:cNvSpPr>
            <p:nvPr/>
          </p:nvSpPr>
          <p:spPr bwMode="gray">
            <a:xfrm>
              <a:off x="112712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2" name="Oval 3916"/>
            <p:cNvSpPr>
              <a:spLocks noChangeArrowheads="1"/>
            </p:cNvSpPr>
            <p:nvPr/>
          </p:nvSpPr>
          <p:spPr bwMode="gray">
            <a:xfrm>
              <a:off x="112712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3" name="Oval 3917"/>
            <p:cNvSpPr>
              <a:spLocks noChangeArrowheads="1"/>
            </p:cNvSpPr>
            <p:nvPr/>
          </p:nvSpPr>
          <p:spPr bwMode="gray">
            <a:xfrm>
              <a:off x="112712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4" name="Oval 3918"/>
            <p:cNvSpPr>
              <a:spLocks noChangeArrowheads="1"/>
            </p:cNvSpPr>
            <p:nvPr/>
          </p:nvSpPr>
          <p:spPr bwMode="gray">
            <a:xfrm>
              <a:off x="112712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5" name="Oval 3919"/>
            <p:cNvSpPr>
              <a:spLocks noChangeArrowheads="1"/>
            </p:cNvSpPr>
            <p:nvPr/>
          </p:nvSpPr>
          <p:spPr bwMode="gray">
            <a:xfrm>
              <a:off x="112712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6" name="Oval 3920"/>
            <p:cNvSpPr>
              <a:spLocks noChangeArrowheads="1"/>
            </p:cNvSpPr>
            <p:nvPr/>
          </p:nvSpPr>
          <p:spPr bwMode="gray">
            <a:xfrm>
              <a:off x="112712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7" name="Oval 3921"/>
            <p:cNvSpPr>
              <a:spLocks noChangeArrowheads="1"/>
            </p:cNvSpPr>
            <p:nvPr/>
          </p:nvSpPr>
          <p:spPr bwMode="gray">
            <a:xfrm>
              <a:off x="112712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8" name="Oval 3922"/>
            <p:cNvSpPr>
              <a:spLocks noChangeArrowheads="1"/>
            </p:cNvSpPr>
            <p:nvPr/>
          </p:nvSpPr>
          <p:spPr bwMode="gray">
            <a:xfrm>
              <a:off x="112712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69" name="Oval 3923"/>
            <p:cNvSpPr>
              <a:spLocks noChangeArrowheads="1"/>
            </p:cNvSpPr>
            <p:nvPr/>
          </p:nvSpPr>
          <p:spPr bwMode="gray">
            <a:xfrm>
              <a:off x="11271250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0" name="Oval 3924"/>
            <p:cNvSpPr>
              <a:spLocks noChangeArrowheads="1"/>
            </p:cNvSpPr>
            <p:nvPr/>
          </p:nvSpPr>
          <p:spPr bwMode="gray">
            <a:xfrm>
              <a:off x="112712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1" name="Oval 3926"/>
            <p:cNvSpPr>
              <a:spLocks noChangeArrowheads="1"/>
            </p:cNvSpPr>
            <p:nvPr/>
          </p:nvSpPr>
          <p:spPr bwMode="gray">
            <a:xfrm>
              <a:off x="1127125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2" name="Oval 3927"/>
            <p:cNvSpPr>
              <a:spLocks noChangeArrowheads="1"/>
            </p:cNvSpPr>
            <p:nvPr/>
          </p:nvSpPr>
          <p:spPr bwMode="gray">
            <a:xfrm>
              <a:off x="1127125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3" name="Oval 3928"/>
            <p:cNvSpPr>
              <a:spLocks noChangeArrowheads="1"/>
            </p:cNvSpPr>
            <p:nvPr/>
          </p:nvSpPr>
          <p:spPr bwMode="gray">
            <a:xfrm>
              <a:off x="1127125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4" name="Oval 3929"/>
            <p:cNvSpPr>
              <a:spLocks noChangeArrowheads="1"/>
            </p:cNvSpPr>
            <p:nvPr/>
          </p:nvSpPr>
          <p:spPr bwMode="gray">
            <a:xfrm>
              <a:off x="1127125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5" name="Oval 3930"/>
            <p:cNvSpPr>
              <a:spLocks noChangeArrowheads="1"/>
            </p:cNvSpPr>
            <p:nvPr/>
          </p:nvSpPr>
          <p:spPr bwMode="gray">
            <a:xfrm>
              <a:off x="112712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6" name="Oval 3931"/>
            <p:cNvSpPr>
              <a:spLocks noChangeArrowheads="1"/>
            </p:cNvSpPr>
            <p:nvPr/>
          </p:nvSpPr>
          <p:spPr bwMode="gray">
            <a:xfrm>
              <a:off x="112712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7" name="Oval 3932"/>
            <p:cNvSpPr>
              <a:spLocks noChangeArrowheads="1"/>
            </p:cNvSpPr>
            <p:nvPr/>
          </p:nvSpPr>
          <p:spPr bwMode="gray">
            <a:xfrm>
              <a:off x="112712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8" name="Oval 3933"/>
            <p:cNvSpPr>
              <a:spLocks noChangeArrowheads="1"/>
            </p:cNvSpPr>
            <p:nvPr/>
          </p:nvSpPr>
          <p:spPr bwMode="gray">
            <a:xfrm>
              <a:off x="112712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79" name="Oval 3934"/>
            <p:cNvSpPr>
              <a:spLocks noChangeArrowheads="1"/>
            </p:cNvSpPr>
            <p:nvPr/>
          </p:nvSpPr>
          <p:spPr bwMode="gray">
            <a:xfrm>
              <a:off x="1127125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0" name="Oval 3935"/>
            <p:cNvSpPr>
              <a:spLocks noChangeArrowheads="1"/>
            </p:cNvSpPr>
            <p:nvPr/>
          </p:nvSpPr>
          <p:spPr bwMode="gray">
            <a:xfrm>
              <a:off x="1127125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1" name="Oval 3936"/>
            <p:cNvSpPr>
              <a:spLocks noChangeArrowheads="1"/>
            </p:cNvSpPr>
            <p:nvPr/>
          </p:nvSpPr>
          <p:spPr bwMode="gray">
            <a:xfrm>
              <a:off x="1127125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2" name="Oval 3937"/>
            <p:cNvSpPr>
              <a:spLocks noChangeArrowheads="1"/>
            </p:cNvSpPr>
            <p:nvPr/>
          </p:nvSpPr>
          <p:spPr bwMode="gray">
            <a:xfrm>
              <a:off x="1127125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3" name="Oval 3938"/>
            <p:cNvSpPr>
              <a:spLocks noChangeArrowheads="1"/>
            </p:cNvSpPr>
            <p:nvPr/>
          </p:nvSpPr>
          <p:spPr bwMode="gray">
            <a:xfrm>
              <a:off x="1127125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4" name="Oval 3939"/>
            <p:cNvSpPr>
              <a:spLocks noChangeArrowheads="1"/>
            </p:cNvSpPr>
            <p:nvPr/>
          </p:nvSpPr>
          <p:spPr bwMode="gray">
            <a:xfrm>
              <a:off x="1127125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5" name="Oval 3940"/>
            <p:cNvSpPr>
              <a:spLocks noChangeArrowheads="1"/>
            </p:cNvSpPr>
            <p:nvPr/>
          </p:nvSpPr>
          <p:spPr bwMode="gray">
            <a:xfrm>
              <a:off x="1127125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6" name="Oval 3941"/>
            <p:cNvSpPr>
              <a:spLocks noChangeArrowheads="1"/>
            </p:cNvSpPr>
            <p:nvPr/>
          </p:nvSpPr>
          <p:spPr bwMode="gray">
            <a:xfrm>
              <a:off x="112712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7" name="Oval 3942"/>
            <p:cNvSpPr>
              <a:spLocks noChangeArrowheads="1"/>
            </p:cNvSpPr>
            <p:nvPr/>
          </p:nvSpPr>
          <p:spPr bwMode="gray">
            <a:xfrm>
              <a:off x="112712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8" name="Oval 3943"/>
            <p:cNvSpPr>
              <a:spLocks noChangeArrowheads="1"/>
            </p:cNvSpPr>
            <p:nvPr/>
          </p:nvSpPr>
          <p:spPr bwMode="gray">
            <a:xfrm>
              <a:off x="112712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89" name="Oval 3944"/>
            <p:cNvSpPr>
              <a:spLocks noChangeArrowheads="1"/>
            </p:cNvSpPr>
            <p:nvPr/>
          </p:nvSpPr>
          <p:spPr bwMode="gray">
            <a:xfrm>
              <a:off x="112712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0" name="Oval 3945"/>
            <p:cNvSpPr>
              <a:spLocks noChangeArrowheads="1"/>
            </p:cNvSpPr>
            <p:nvPr/>
          </p:nvSpPr>
          <p:spPr bwMode="gray">
            <a:xfrm>
              <a:off x="112712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1" name="Oval 3946"/>
            <p:cNvSpPr>
              <a:spLocks noChangeArrowheads="1"/>
            </p:cNvSpPr>
            <p:nvPr/>
          </p:nvSpPr>
          <p:spPr bwMode="gray">
            <a:xfrm>
              <a:off x="112712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2" name="Oval 3947"/>
            <p:cNvSpPr>
              <a:spLocks noChangeArrowheads="1"/>
            </p:cNvSpPr>
            <p:nvPr/>
          </p:nvSpPr>
          <p:spPr bwMode="gray">
            <a:xfrm>
              <a:off x="112712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3" name="Oval 3948"/>
            <p:cNvSpPr>
              <a:spLocks noChangeArrowheads="1"/>
            </p:cNvSpPr>
            <p:nvPr/>
          </p:nvSpPr>
          <p:spPr bwMode="gray">
            <a:xfrm>
              <a:off x="112712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4" name="Oval 3949"/>
            <p:cNvSpPr>
              <a:spLocks noChangeArrowheads="1"/>
            </p:cNvSpPr>
            <p:nvPr/>
          </p:nvSpPr>
          <p:spPr bwMode="gray">
            <a:xfrm>
              <a:off x="1127125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5" name="Oval 3950"/>
            <p:cNvSpPr>
              <a:spLocks noChangeArrowheads="1"/>
            </p:cNvSpPr>
            <p:nvPr/>
          </p:nvSpPr>
          <p:spPr bwMode="gray">
            <a:xfrm>
              <a:off x="1127125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6" name="Oval 3951"/>
            <p:cNvSpPr>
              <a:spLocks noChangeArrowheads="1"/>
            </p:cNvSpPr>
            <p:nvPr/>
          </p:nvSpPr>
          <p:spPr bwMode="gray">
            <a:xfrm>
              <a:off x="1127125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7" name="Oval 3952"/>
            <p:cNvSpPr>
              <a:spLocks noChangeArrowheads="1"/>
            </p:cNvSpPr>
            <p:nvPr/>
          </p:nvSpPr>
          <p:spPr bwMode="gray">
            <a:xfrm>
              <a:off x="1127125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8" name="Oval 3953"/>
            <p:cNvSpPr>
              <a:spLocks noChangeArrowheads="1"/>
            </p:cNvSpPr>
            <p:nvPr/>
          </p:nvSpPr>
          <p:spPr bwMode="gray">
            <a:xfrm>
              <a:off x="1127125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699" name="Oval 3954"/>
            <p:cNvSpPr>
              <a:spLocks noChangeArrowheads="1"/>
            </p:cNvSpPr>
            <p:nvPr/>
          </p:nvSpPr>
          <p:spPr bwMode="gray">
            <a:xfrm>
              <a:off x="1127125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0" name="Oval 3955"/>
            <p:cNvSpPr>
              <a:spLocks noChangeArrowheads="1"/>
            </p:cNvSpPr>
            <p:nvPr/>
          </p:nvSpPr>
          <p:spPr bwMode="gray">
            <a:xfrm>
              <a:off x="1127125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1" name="Oval 3956"/>
            <p:cNvSpPr>
              <a:spLocks noChangeArrowheads="1"/>
            </p:cNvSpPr>
            <p:nvPr/>
          </p:nvSpPr>
          <p:spPr bwMode="gray">
            <a:xfrm>
              <a:off x="112712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2" name="Oval 3957"/>
            <p:cNvSpPr>
              <a:spLocks noChangeArrowheads="1"/>
            </p:cNvSpPr>
            <p:nvPr/>
          </p:nvSpPr>
          <p:spPr bwMode="gray">
            <a:xfrm>
              <a:off x="112712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3" name="Oval 3958"/>
            <p:cNvSpPr>
              <a:spLocks noChangeArrowheads="1"/>
            </p:cNvSpPr>
            <p:nvPr/>
          </p:nvSpPr>
          <p:spPr bwMode="gray">
            <a:xfrm>
              <a:off x="112712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4" name="Oval 3959"/>
            <p:cNvSpPr>
              <a:spLocks noChangeArrowheads="1"/>
            </p:cNvSpPr>
            <p:nvPr/>
          </p:nvSpPr>
          <p:spPr bwMode="gray">
            <a:xfrm>
              <a:off x="1127125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5" name="Oval 3960"/>
            <p:cNvSpPr>
              <a:spLocks noChangeArrowheads="1"/>
            </p:cNvSpPr>
            <p:nvPr/>
          </p:nvSpPr>
          <p:spPr bwMode="gray">
            <a:xfrm>
              <a:off x="112712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6" name="Oval 3961"/>
            <p:cNvSpPr>
              <a:spLocks noChangeArrowheads="1"/>
            </p:cNvSpPr>
            <p:nvPr/>
          </p:nvSpPr>
          <p:spPr bwMode="gray">
            <a:xfrm>
              <a:off x="1127125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7" name="Oval 3962"/>
            <p:cNvSpPr>
              <a:spLocks noChangeArrowheads="1"/>
            </p:cNvSpPr>
            <p:nvPr/>
          </p:nvSpPr>
          <p:spPr bwMode="gray">
            <a:xfrm>
              <a:off x="11353800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8" name="Oval 3963"/>
            <p:cNvSpPr>
              <a:spLocks noChangeArrowheads="1"/>
            </p:cNvSpPr>
            <p:nvPr/>
          </p:nvSpPr>
          <p:spPr bwMode="gray">
            <a:xfrm>
              <a:off x="11353800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09" name="Oval 3964"/>
            <p:cNvSpPr>
              <a:spLocks noChangeArrowheads="1"/>
            </p:cNvSpPr>
            <p:nvPr/>
          </p:nvSpPr>
          <p:spPr bwMode="gray">
            <a:xfrm>
              <a:off x="11353800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0" name="Oval 3965"/>
            <p:cNvSpPr>
              <a:spLocks noChangeArrowheads="1"/>
            </p:cNvSpPr>
            <p:nvPr/>
          </p:nvSpPr>
          <p:spPr bwMode="gray">
            <a:xfrm>
              <a:off x="11353800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1" name="Oval 3966"/>
            <p:cNvSpPr>
              <a:spLocks noChangeArrowheads="1"/>
            </p:cNvSpPr>
            <p:nvPr/>
          </p:nvSpPr>
          <p:spPr bwMode="gray">
            <a:xfrm>
              <a:off x="11353800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2" name="Oval 3967"/>
            <p:cNvSpPr>
              <a:spLocks noChangeArrowheads="1"/>
            </p:cNvSpPr>
            <p:nvPr/>
          </p:nvSpPr>
          <p:spPr bwMode="gray">
            <a:xfrm>
              <a:off x="113538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3" name="Oval 3968"/>
            <p:cNvSpPr>
              <a:spLocks noChangeArrowheads="1"/>
            </p:cNvSpPr>
            <p:nvPr/>
          </p:nvSpPr>
          <p:spPr bwMode="gray">
            <a:xfrm>
              <a:off x="113538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4" name="Oval 3969"/>
            <p:cNvSpPr>
              <a:spLocks noChangeArrowheads="1"/>
            </p:cNvSpPr>
            <p:nvPr/>
          </p:nvSpPr>
          <p:spPr bwMode="gray">
            <a:xfrm>
              <a:off x="113538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5" name="Oval 3970"/>
            <p:cNvSpPr>
              <a:spLocks noChangeArrowheads="1"/>
            </p:cNvSpPr>
            <p:nvPr/>
          </p:nvSpPr>
          <p:spPr bwMode="gray">
            <a:xfrm>
              <a:off x="113538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6" name="Oval 3971"/>
            <p:cNvSpPr>
              <a:spLocks noChangeArrowheads="1"/>
            </p:cNvSpPr>
            <p:nvPr/>
          </p:nvSpPr>
          <p:spPr bwMode="gray">
            <a:xfrm>
              <a:off x="113538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7" name="Oval 3972"/>
            <p:cNvSpPr>
              <a:spLocks noChangeArrowheads="1"/>
            </p:cNvSpPr>
            <p:nvPr/>
          </p:nvSpPr>
          <p:spPr bwMode="gray">
            <a:xfrm>
              <a:off x="113538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8" name="Oval 3973"/>
            <p:cNvSpPr>
              <a:spLocks noChangeArrowheads="1"/>
            </p:cNvSpPr>
            <p:nvPr/>
          </p:nvSpPr>
          <p:spPr bwMode="gray">
            <a:xfrm>
              <a:off x="113538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19" name="Oval 3974"/>
            <p:cNvSpPr>
              <a:spLocks noChangeArrowheads="1"/>
            </p:cNvSpPr>
            <p:nvPr/>
          </p:nvSpPr>
          <p:spPr bwMode="gray">
            <a:xfrm>
              <a:off x="113538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0" name="Oval 3975"/>
            <p:cNvSpPr>
              <a:spLocks noChangeArrowheads="1"/>
            </p:cNvSpPr>
            <p:nvPr/>
          </p:nvSpPr>
          <p:spPr bwMode="gray">
            <a:xfrm>
              <a:off x="11353800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1" name="Oval 3976"/>
            <p:cNvSpPr>
              <a:spLocks noChangeArrowheads="1"/>
            </p:cNvSpPr>
            <p:nvPr/>
          </p:nvSpPr>
          <p:spPr bwMode="gray">
            <a:xfrm>
              <a:off x="11353800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2" name="Oval 3977"/>
            <p:cNvSpPr>
              <a:spLocks noChangeArrowheads="1"/>
            </p:cNvSpPr>
            <p:nvPr/>
          </p:nvSpPr>
          <p:spPr bwMode="gray">
            <a:xfrm>
              <a:off x="11353800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3" name="Oval 3978"/>
            <p:cNvSpPr>
              <a:spLocks noChangeArrowheads="1"/>
            </p:cNvSpPr>
            <p:nvPr/>
          </p:nvSpPr>
          <p:spPr bwMode="gray">
            <a:xfrm>
              <a:off x="11353800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4" name="Oval 3979"/>
            <p:cNvSpPr>
              <a:spLocks noChangeArrowheads="1"/>
            </p:cNvSpPr>
            <p:nvPr/>
          </p:nvSpPr>
          <p:spPr bwMode="gray">
            <a:xfrm>
              <a:off x="11353800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5" name="Oval 3980"/>
            <p:cNvSpPr>
              <a:spLocks noChangeArrowheads="1"/>
            </p:cNvSpPr>
            <p:nvPr/>
          </p:nvSpPr>
          <p:spPr bwMode="gray">
            <a:xfrm>
              <a:off x="11353800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6" name="Oval 3981"/>
            <p:cNvSpPr>
              <a:spLocks noChangeArrowheads="1"/>
            </p:cNvSpPr>
            <p:nvPr/>
          </p:nvSpPr>
          <p:spPr bwMode="gray">
            <a:xfrm>
              <a:off x="11353800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7" name="Oval 3982"/>
            <p:cNvSpPr>
              <a:spLocks noChangeArrowheads="1"/>
            </p:cNvSpPr>
            <p:nvPr/>
          </p:nvSpPr>
          <p:spPr bwMode="gray">
            <a:xfrm>
              <a:off x="11353800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8" name="Oval 3983"/>
            <p:cNvSpPr>
              <a:spLocks noChangeArrowheads="1"/>
            </p:cNvSpPr>
            <p:nvPr/>
          </p:nvSpPr>
          <p:spPr bwMode="gray">
            <a:xfrm>
              <a:off x="11353800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29" name="Oval 3984"/>
            <p:cNvSpPr>
              <a:spLocks noChangeArrowheads="1"/>
            </p:cNvSpPr>
            <p:nvPr/>
          </p:nvSpPr>
          <p:spPr bwMode="gray">
            <a:xfrm>
              <a:off x="11353800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0" name="Oval 3985"/>
            <p:cNvSpPr>
              <a:spLocks noChangeArrowheads="1"/>
            </p:cNvSpPr>
            <p:nvPr/>
          </p:nvSpPr>
          <p:spPr bwMode="gray">
            <a:xfrm>
              <a:off x="11353800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1" name="Oval 3986"/>
            <p:cNvSpPr>
              <a:spLocks noChangeArrowheads="1"/>
            </p:cNvSpPr>
            <p:nvPr/>
          </p:nvSpPr>
          <p:spPr bwMode="gray">
            <a:xfrm>
              <a:off x="1135380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2" name="Oval 3987"/>
            <p:cNvSpPr>
              <a:spLocks noChangeArrowheads="1"/>
            </p:cNvSpPr>
            <p:nvPr/>
          </p:nvSpPr>
          <p:spPr bwMode="gray">
            <a:xfrm>
              <a:off x="113538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3" name="Oval 3988"/>
            <p:cNvSpPr>
              <a:spLocks noChangeArrowheads="1"/>
            </p:cNvSpPr>
            <p:nvPr/>
          </p:nvSpPr>
          <p:spPr bwMode="gray">
            <a:xfrm>
              <a:off x="113538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4" name="Oval 3989"/>
            <p:cNvSpPr>
              <a:spLocks noChangeArrowheads="1"/>
            </p:cNvSpPr>
            <p:nvPr/>
          </p:nvSpPr>
          <p:spPr bwMode="gray">
            <a:xfrm>
              <a:off x="113538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5" name="Oval 3990"/>
            <p:cNvSpPr>
              <a:spLocks noChangeArrowheads="1"/>
            </p:cNvSpPr>
            <p:nvPr/>
          </p:nvSpPr>
          <p:spPr bwMode="gray">
            <a:xfrm>
              <a:off x="11353800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6" name="Oval 3991"/>
            <p:cNvSpPr>
              <a:spLocks noChangeArrowheads="1"/>
            </p:cNvSpPr>
            <p:nvPr/>
          </p:nvSpPr>
          <p:spPr bwMode="gray">
            <a:xfrm>
              <a:off x="11353800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7" name="Oval 3992"/>
            <p:cNvSpPr>
              <a:spLocks noChangeArrowheads="1"/>
            </p:cNvSpPr>
            <p:nvPr/>
          </p:nvSpPr>
          <p:spPr bwMode="gray">
            <a:xfrm>
              <a:off x="11353800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8" name="Oval 3993"/>
            <p:cNvSpPr>
              <a:spLocks noChangeArrowheads="1"/>
            </p:cNvSpPr>
            <p:nvPr/>
          </p:nvSpPr>
          <p:spPr bwMode="gray">
            <a:xfrm>
              <a:off x="11353800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39" name="Oval 3994"/>
            <p:cNvSpPr>
              <a:spLocks noChangeArrowheads="1"/>
            </p:cNvSpPr>
            <p:nvPr/>
          </p:nvSpPr>
          <p:spPr bwMode="gray">
            <a:xfrm>
              <a:off x="11353800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0" name="Oval 3995"/>
            <p:cNvSpPr>
              <a:spLocks noChangeArrowheads="1"/>
            </p:cNvSpPr>
            <p:nvPr/>
          </p:nvSpPr>
          <p:spPr bwMode="gray">
            <a:xfrm>
              <a:off x="11353800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1" name="Oval 3996"/>
            <p:cNvSpPr>
              <a:spLocks noChangeArrowheads="1"/>
            </p:cNvSpPr>
            <p:nvPr/>
          </p:nvSpPr>
          <p:spPr bwMode="gray">
            <a:xfrm>
              <a:off x="11353800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2" name="Oval 3997"/>
            <p:cNvSpPr>
              <a:spLocks noChangeArrowheads="1"/>
            </p:cNvSpPr>
            <p:nvPr/>
          </p:nvSpPr>
          <p:spPr bwMode="gray">
            <a:xfrm>
              <a:off x="113538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3" name="Oval 3998"/>
            <p:cNvSpPr>
              <a:spLocks noChangeArrowheads="1"/>
            </p:cNvSpPr>
            <p:nvPr/>
          </p:nvSpPr>
          <p:spPr bwMode="gray">
            <a:xfrm>
              <a:off x="113538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4" name="Oval 3999"/>
            <p:cNvSpPr>
              <a:spLocks noChangeArrowheads="1"/>
            </p:cNvSpPr>
            <p:nvPr/>
          </p:nvSpPr>
          <p:spPr bwMode="gray">
            <a:xfrm>
              <a:off x="113538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5" name="Oval 4000"/>
            <p:cNvSpPr>
              <a:spLocks noChangeArrowheads="1"/>
            </p:cNvSpPr>
            <p:nvPr/>
          </p:nvSpPr>
          <p:spPr bwMode="gray">
            <a:xfrm>
              <a:off x="113538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6" name="Oval 4001"/>
            <p:cNvSpPr>
              <a:spLocks noChangeArrowheads="1"/>
            </p:cNvSpPr>
            <p:nvPr/>
          </p:nvSpPr>
          <p:spPr bwMode="gray">
            <a:xfrm>
              <a:off x="113538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7" name="Oval 4002"/>
            <p:cNvSpPr>
              <a:spLocks noChangeArrowheads="1"/>
            </p:cNvSpPr>
            <p:nvPr/>
          </p:nvSpPr>
          <p:spPr bwMode="gray">
            <a:xfrm>
              <a:off x="113538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8" name="Oval 4003"/>
            <p:cNvSpPr>
              <a:spLocks noChangeArrowheads="1"/>
            </p:cNvSpPr>
            <p:nvPr/>
          </p:nvSpPr>
          <p:spPr bwMode="gray">
            <a:xfrm>
              <a:off x="113538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49" name="Oval 4004"/>
            <p:cNvSpPr>
              <a:spLocks noChangeArrowheads="1"/>
            </p:cNvSpPr>
            <p:nvPr/>
          </p:nvSpPr>
          <p:spPr bwMode="gray">
            <a:xfrm>
              <a:off x="113538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0" name="Oval 4005"/>
            <p:cNvSpPr>
              <a:spLocks noChangeArrowheads="1"/>
            </p:cNvSpPr>
            <p:nvPr/>
          </p:nvSpPr>
          <p:spPr bwMode="gray">
            <a:xfrm>
              <a:off x="11353800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1" name="Oval 4006"/>
            <p:cNvSpPr>
              <a:spLocks noChangeArrowheads="1"/>
            </p:cNvSpPr>
            <p:nvPr/>
          </p:nvSpPr>
          <p:spPr bwMode="gray">
            <a:xfrm>
              <a:off x="11353800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2" name="Oval 4007"/>
            <p:cNvSpPr>
              <a:spLocks noChangeArrowheads="1"/>
            </p:cNvSpPr>
            <p:nvPr/>
          </p:nvSpPr>
          <p:spPr bwMode="gray">
            <a:xfrm>
              <a:off x="11353800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3" name="Oval 4008"/>
            <p:cNvSpPr>
              <a:spLocks noChangeArrowheads="1"/>
            </p:cNvSpPr>
            <p:nvPr/>
          </p:nvSpPr>
          <p:spPr bwMode="gray">
            <a:xfrm>
              <a:off x="11353800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4" name="Oval 4009"/>
            <p:cNvSpPr>
              <a:spLocks noChangeArrowheads="1"/>
            </p:cNvSpPr>
            <p:nvPr/>
          </p:nvSpPr>
          <p:spPr bwMode="gray">
            <a:xfrm>
              <a:off x="11353800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5" name="Oval 4010"/>
            <p:cNvSpPr>
              <a:spLocks noChangeArrowheads="1"/>
            </p:cNvSpPr>
            <p:nvPr/>
          </p:nvSpPr>
          <p:spPr bwMode="gray">
            <a:xfrm>
              <a:off x="11353800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6" name="Oval 4011"/>
            <p:cNvSpPr>
              <a:spLocks noChangeArrowheads="1"/>
            </p:cNvSpPr>
            <p:nvPr/>
          </p:nvSpPr>
          <p:spPr bwMode="gray">
            <a:xfrm>
              <a:off x="11353800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7" name="Oval 4012"/>
            <p:cNvSpPr>
              <a:spLocks noChangeArrowheads="1"/>
            </p:cNvSpPr>
            <p:nvPr/>
          </p:nvSpPr>
          <p:spPr bwMode="gray">
            <a:xfrm>
              <a:off x="113538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8" name="Oval 4013"/>
            <p:cNvSpPr>
              <a:spLocks noChangeArrowheads="1"/>
            </p:cNvSpPr>
            <p:nvPr/>
          </p:nvSpPr>
          <p:spPr bwMode="gray">
            <a:xfrm>
              <a:off x="113538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59" name="Oval 4014"/>
            <p:cNvSpPr>
              <a:spLocks noChangeArrowheads="1"/>
            </p:cNvSpPr>
            <p:nvPr/>
          </p:nvSpPr>
          <p:spPr bwMode="gray">
            <a:xfrm>
              <a:off x="113538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0" name="Oval 4015"/>
            <p:cNvSpPr>
              <a:spLocks noChangeArrowheads="1"/>
            </p:cNvSpPr>
            <p:nvPr/>
          </p:nvSpPr>
          <p:spPr bwMode="gray">
            <a:xfrm>
              <a:off x="1135380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1" name="Oval 4016"/>
            <p:cNvSpPr>
              <a:spLocks noChangeArrowheads="1"/>
            </p:cNvSpPr>
            <p:nvPr/>
          </p:nvSpPr>
          <p:spPr bwMode="gray">
            <a:xfrm>
              <a:off x="113538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2" name="Oval 4017"/>
            <p:cNvSpPr>
              <a:spLocks noChangeArrowheads="1"/>
            </p:cNvSpPr>
            <p:nvPr/>
          </p:nvSpPr>
          <p:spPr bwMode="gray">
            <a:xfrm>
              <a:off x="113538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3" name="Oval 4018"/>
            <p:cNvSpPr>
              <a:spLocks noChangeArrowheads="1"/>
            </p:cNvSpPr>
            <p:nvPr/>
          </p:nvSpPr>
          <p:spPr bwMode="gray">
            <a:xfrm>
              <a:off x="1143952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4" name="Oval 4019"/>
            <p:cNvSpPr>
              <a:spLocks noChangeArrowheads="1"/>
            </p:cNvSpPr>
            <p:nvPr/>
          </p:nvSpPr>
          <p:spPr bwMode="gray">
            <a:xfrm>
              <a:off x="1143952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5" name="Oval 4020"/>
            <p:cNvSpPr>
              <a:spLocks noChangeArrowheads="1"/>
            </p:cNvSpPr>
            <p:nvPr/>
          </p:nvSpPr>
          <p:spPr bwMode="gray">
            <a:xfrm>
              <a:off x="1143952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6" name="Oval 4021"/>
            <p:cNvSpPr>
              <a:spLocks noChangeArrowheads="1"/>
            </p:cNvSpPr>
            <p:nvPr/>
          </p:nvSpPr>
          <p:spPr bwMode="gray">
            <a:xfrm>
              <a:off x="1143952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7" name="Oval 4022"/>
            <p:cNvSpPr>
              <a:spLocks noChangeArrowheads="1"/>
            </p:cNvSpPr>
            <p:nvPr/>
          </p:nvSpPr>
          <p:spPr bwMode="gray">
            <a:xfrm>
              <a:off x="1143952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8" name="Oval 4023"/>
            <p:cNvSpPr>
              <a:spLocks noChangeArrowheads="1"/>
            </p:cNvSpPr>
            <p:nvPr/>
          </p:nvSpPr>
          <p:spPr bwMode="gray">
            <a:xfrm>
              <a:off x="114395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69" name="Oval 4024"/>
            <p:cNvSpPr>
              <a:spLocks noChangeArrowheads="1"/>
            </p:cNvSpPr>
            <p:nvPr/>
          </p:nvSpPr>
          <p:spPr bwMode="gray">
            <a:xfrm>
              <a:off x="114395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0" name="Oval 4025"/>
            <p:cNvSpPr>
              <a:spLocks noChangeArrowheads="1"/>
            </p:cNvSpPr>
            <p:nvPr/>
          </p:nvSpPr>
          <p:spPr bwMode="gray">
            <a:xfrm>
              <a:off x="114395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1" name="Oval 4026"/>
            <p:cNvSpPr>
              <a:spLocks noChangeArrowheads="1"/>
            </p:cNvSpPr>
            <p:nvPr/>
          </p:nvSpPr>
          <p:spPr bwMode="gray">
            <a:xfrm>
              <a:off x="114395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2" name="Oval 4027"/>
            <p:cNvSpPr>
              <a:spLocks noChangeArrowheads="1"/>
            </p:cNvSpPr>
            <p:nvPr/>
          </p:nvSpPr>
          <p:spPr bwMode="gray">
            <a:xfrm>
              <a:off x="114395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3" name="Oval 4028"/>
            <p:cNvSpPr>
              <a:spLocks noChangeArrowheads="1"/>
            </p:cNvSpPr>
            <p:nvPr/>
          </p:nvSpPr>
          <p:spPr bwMode="gray">
            <a:xfrm>
              <a:off x="114395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4" name="Oval 4029"/>
            <p:cNvSpPr>
              <a:spLocks noChangeArrowheads="1"/>
            </p:cNvSpPr>
            <p:nvPr/>
          </p:nvSpPr>
          <p:spPr bwMode="gray">
            <a:xfrm>
              <a:off x="114395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5" name="Oval 4030"/>
            <p:cNvSpPr>
              <a:spLocks noChangeArrowheads="1"/>
            </p:cNvSpPr>
            <p:nvPr/>
          </p:nvSpPr>
          <p:spPr bwMode="gray">
            <a:xfrm>
              <a:off x="114395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6" name="Oval 4031"/>
            <p:cNvSpPr>
              <a:spLocks noChangeArrowheads="1"/>
            </p:cNvSpPr>
            <p:nvPr/>
          </p:nvSpPr>
          <p:spPr bwMode="gray">
            <a:xfrm>
              <a:off x="1143952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7" name="Oval 4032"/>
            <p:cNvSpPr>
              <a:spLocks noChangeArrowheads="1"/>
            </p:cNvSpPr>
            <p:nvPr/>
          </p:nvSpPr>
          <p:spPr bwMode="gray">
            <a:xfrm>
              <a:off x="1143952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8" name="Oval 4033"/>
            <p:cNvSpPr>
              <a:spLocks noChangeArrowheads="1"/>
            </p:cNvSpPr>
            <p:nvPr/>
          </p:nvSpPr>
          <p:spPr bwMode="gray">
            <a:xfrm>
              <a:off x="1143952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79" name="Oval 4034"/>
            <p:cNvSpPr>
              <a:spLocks noChangeArrowheads="1"/>
            </p:cNvSpPr>
            <p:nvPr/>
          </p:nvSpPr>
          <p:spPr bwMode="gray">
            <a:xfrm>
              <a:off x="1143952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0" name="Oval 4035"/>
            <p:cNvSpPr>
              <a:spLocks noChangeArrowheads="1"/>
            </p:cNvSpPr>
            <p:nvPr/>
          </p:nvSpPr>
          <p:spPr bwMode="gray">
            <a:xfrm>
              <a:off x="1143952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1" name="Oval 4036"/>
            <p:cNvSpPr>
              <a:spLocks noChangeArrowheads="1"/>
            </p:cNvSpPr>
            <p:nvPr/>
          </p:nvSpPr>
          <p:spPr bwMode="gray">
            <a:xfrm>
              <a:off x="1143952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2" name="Oval 4037"/>
            <p:cNvSpPr>
              <a:spLocks noChangeArrowheads="1"/>
            </p:cNvSpPr>
            <p:nvPr/>
          </p:nvSpPr>
          <p:spPr bwMode="gray">
            <a:xfrm>
              <a:off x="1143952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3" name="Oval 4038"/>
            <p:cNvSpPr>
              <a:spLocks noChangeArrowheads="1"/>
            </p:cNvSpPr>
            <p:nvPr/>
          </p:nvSpPr>
          <p:spPr bwMode="gray">
            <a:xfrm>
              <a:off x="1143952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4" name="Oval 4039"/>
            <p:cNvSpPr>
              <a:spLocks noChangeArrowheads="1"/>
            </p:cNvSpPr>
            <p:nvPr/>
          </p:nvSpPr>
          <p:spPr bwMode="gray">
            <a:xfrm>
              <a:off x="1143952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5" name="Oval 4040"/>
            <p:cNvSpPr>
              <a:spLocks noChangeArrowheads="1"/>
            </p:cNvSpPr>
            <p:nvPr/>
          </p:nvSpPr>
          <p:spPr bwMode="gray">
            <a:xfrm>
              <a:off x="11439525" y="392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6" name="Oval 4041"/>
            <p:cNvSpPr>
              <a:spLocks noChangeArrowheads="1"/>
            </p:cNvSpPr>
            <p:nvPr/>
          </p:nvSpPr>
          <p:spPr bwMode="gray">
            <a:xfrm>
              <a:off x="114395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7" name="Oval 4042"/>
            <p:cNvSpPr>
              <a:spLocks noChangeArrowheads="1"/>
            </p:cNvSpPr>
            <p:nvPr/>
          </p:nvSpPr>
          <p:spPr bwMode="gray">
            <a:xfrm>
              <a:off x="114395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8" name="Oval 4043"/>
            <p:cNvSpPr>
              <a:spLocks noChangeArrowheads="1"/>
            </p:cNvSpPr>
            <p:nvPr/>
          </p:nvSpPr>
          <p:spPr bwMode="gray">
            <a:xfrm>
              <a:off x="114395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89" name="Oval 4044"/>
            <p:cNvSpPr>
              <a:spLocks noChangeArrowheads="1"/>
            </p:cNvSpPr>
            <p:nvPr/>
          </p:nvSpPr>
          <p:spPr bwMode="gray">
            <a:xfrm>
              <a:off x="114395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0" name="Oval 4045"/>
            <p:cNvSpPr>
              <a:spLocks noChangeArrowheads="1"/>
            </p:cNvSpPr>
            <p:nvPr/>
          </p:nvSpPr>
          <p:spPr bwMode="gray">
            <a:xfrm>
              <a:off x="114395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1" name="Oval 4046"/>
            <p:cNvSpPr>
              <a:spLocks noChangeArrowheads="1"/>
            </p:cNvSpPr>
            <p:nvPr/>
          </p:nvSpPr>
          <p:spPr bwMode="gray">
            <a:xfrm>
              <a:off x="1143952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2" name="Oval 4047"/>
            <p:cNvSpPr>
              <a:spLocks noChangeArrowheads="1"/>
            </p:cNvSpPr>
            <p:nvPr/>
          </p:nvSpPr>
          <p:spPr bwMode="gray">
            <a:xfrm>
              <a:off x="1143952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3" name="Oval 4048"/>
            <p:cNvSpPr>
              <a:spLocks noChangeArrowheads="1"/>
            </p:cNvSpPr>
            <p:nvPr/>
          </p:nvSpPr>
          <p:spPr bwMode="gray">
            <a:xfrm>
              <a:off x="1143952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4" name="Oval 4049"/>
            <p:cNvSpPr>
              <a:spLocks noChangeArrowheads="1"/>
            </p:cNvSpPr>
            <p:nvPr/>
          </p:nvSpPr>
          <p:spPr bwMode="gray">
            <a:xfrm>
              <a:off x="1143952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5" name="Oval 4050"/>
            <p:cNvSpPr>
              <a:spLocks noChangeArrowheads="1"/>
            </p:cNvSpPr>
            <p:nvPr/>
          </p:nvSpPr>
          <p:spPr bwMode="gray">
            <a:xfrm>
              <a:off x="1143952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6" name="Oval 4051"/>
            <p:cNvSpPr>
              <a:spLocks noChangeArrowheads="1"/>
            </p:cNvSpPr>
            <p:nvPr/>
          </p:nvSpPr>
          <p:spPr bwMode="gray">
            <a:xfrm>
              <a:off x="1143952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7" name="Oval 4052"/>
            <p:cNvSpPr>
              <a:spLocks noChangeArrowheads="1"/>
            </p:cNvSpPr>
            <p:nvPr/>
          </p:nvSpPr>
          <p:spPr bwMode="gray">
            <a:xfrm>
              <a:off x="1143952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8" name="Oval 4053"/>
            <p:cNvSpPr>
              <a:spLocks noChangeArrowheads="1"/>
            </p:cNvSpPr>
            <p:nvPr/>
          </p:nvSpPr>
          <p:spPr bwMode="gray">
            <a:xfrm>
              <a:off x="114395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799" name="Oval 4054"/>
            <p:cNvSpPr>
              <a:spLocks noChangeArrowheads="1"/>
            </p:cNvSpPr>
            <p:nvPr/>
          </p:nvSpPr>
          <p:spPr bwMode="gray">
            <a:xfrm>
              <a:off x="114395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0" name="Oval 4055"/>
            <p:cNvSpPr>
              <a:spLocks noChangeArrowheads="1"/>
            </p:cNvSpPr>
            <p:nvPr/>
          </p:nvSpPr>
          <p:spPr bwMode="gray">
            <a:xfrm>
              <a:off x="114395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1" name="Oval 4056"/>
            <p:cNvSpPr>
              <a:spLocks noChangeArrowheads="1"/>
            </p:cNvSpPr>
            <p:nvPr/>
          </p:nvSpPr>
          <p:spPr bwMode="gray">
            <a:xfrm>
              <a:off x="114395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2" name="Oval 4057"/>
            <p:cNvSpPr>
              <a:spLocks noChangeArrowheads="1"/>
            </p:cNvSpPr>
            <p:nvPr/>
          </p:nvSpPr>
          <p:spPr bwMode="gray">
            <a:xfrm>
              <a:off x="114395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3" name="Oval 4058"/>
            <p:cNvSpPr>
              <a:spLocks noChangeArrowheads="1"/>
            </p:cNvSpPr>
            <p:nvPr/>
          </p:nvSpPr>
          <p:spPr bwMode="gray">
            <a:xfrm>
              <a:off x="114395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4" name="Oval 4059"/>
            <p:cNvSpPr>
              <a:spLocks noChangeArrowheads="1"/>
            </p:cNvSpPr>
            <p:nvPr/>
          </p:nvSpPr>
          <p:spPr bwMode="gray">
            <a:xfrm>
              <a:off x="114395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5" name="Oval 4060"/>
            <p:cNvSpPr>
              <a:spLocks noChangeArrowheads="1"/>
            </p:cNvSpPr>
            <p:nvPr/>
          </p:nvSpPr>
          <p:spPr bwMode="gray">
            <a:xfrm>
              <a:off x="114395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6" name="Oval 4061"/>
            <p:cNvSpPr>
              <a:spLocks noChangeArrowheads="1"/>
            </p:cNvSpPr>
            <p:nvPr/>
          </p:nvSpPr>
          <p:spPr bwMode="gray">
            <a:xfrm>
              <a:off x="1143952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7" name="Oval 4062"/>
            <p:cNvSpPr>
              <a:spLocks noChangeArrowheads="1"/>
            </p:cNvSpPr>
            <p:nvPr/>
          </p:nvSpPr>
          <p:spPr bwMode="gray">
            <a:xfrm>
              <a:off x="1143952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8" name="Oval 4063"/>
            <p:cNvSpPr>
              <a:spLocks noChangeArrowheads="1"/>
            </p:cNvSpPr>
            <p:nvPr/>
          </p:nvSpPr>
          <p:spPr bwMode="gray">
            <a:xfrm>
              <a:off x="1143952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09" name="Oval 4064"/>
            <p:cNvSpPr>
              <a:spLocks noChangeArrowheads="1"/>
            </p:cNvSpPr>
            <p:nvPr/>
          </p:nvSpPr>
          <p:spPr bwMode="gray">
            <a:xfrm>
              <a:off x="1143952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0" name="Oval 4065"/>
            <p:cNvSpPr>
              <a:spLocks noChangeArrowheads="1"/>
            </p:cNvSpPr>
            <p:nvPr/>
          </p:nvSpPr>
          <p:spPr bwMode="gray">
            <a:xfrm>
              <a:off x="1143952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1" name="Oval 4066"/>
            <p:cNvSpPr>
              <a:spLocks noChangeArrowheads="1"/>
            </p:cNvSpPr>
            <p:nvPr/>
          </p:nvSpPr>
          <p:spPr bwMode="gray">
            <a:xfrm>
              <a:off x="1143952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2" name="Oval 4067"/>
            <p:cNvSpPr>
              <a:spLocks noChangeArrowheads="1"/>
            </p:cNvSpPr>
            <p:nvPr/>
          </p:nvSpPr>
          <p:spPr bwMode="gray">
            <a:xfrm>
              <a:off x="1143952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3" name="Oval 4068"/>
            <p:cNvSpPr>
              <a:spLocks noChangeArrowheads="1"/>
            </p:cNvSpPr>
            <p:nvPr/>
          </p:nvSpPr>
          <p:spPr bwMode="gray">
            <a:xfrm>
              <a:off x="114395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4" name="Oval 4069"/>
            <p:cNvSpPr>
              <a:spLocks noChangeArrowheads="1"/>
            </p:cNvSpPr>
            <p:nvPr/>
          </p:nvSpPr>
          <p:spPr bwMode="gray">
            <a:xfrm>
              <a:off x="114395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5" name="Oval 4070"/>
            <p:cNvSpPr>
              <a:spLocks noChangeArrowheads="1"/>
            </p:cNvSpPr>
            <p:nvPr/>
          </p:nvSpPr>
          <p:spPr bwMode="gray">
            <a:xfrm>
              <a:off x="114395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6" name="Oval 4071"/>
            <p:cNvSpPr>
              <a:spLocks noChangeArrowheads="1"/>
            </p:cNvSpPr>
            <p:nvPr/>
          </p:nvSpPr>
          <p:spPr bwMode="gray">
            <a:xfrm>
              <a:off x="114395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7" name="Oval 4072"/>
            <p:cNvSpPr>
              <a:spLocks noChangeArrowheads="1"/>
            </p:cNvSpPr>
            <p:nvPr/>
          </p:nvSpPr>
          <p:spPr bwMode="gray">
            <a:xfrm>
              <a:off x="114395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8" name="Oval 4073"/>
            <p:cNvSpPr>
              <a:spLocks noChangeArrowheads="1"/>
            </p:cNvSpPr>
            <p:nvPr/>
          </p:nvSpPr>
          <p:spPr bwMode="gray">
            <a:xfrm>
              <a:off x="114395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19" name="Oval 4074"/>
            <p:cNvSpPr>
              <a:spLocks noChangeArrowheads="1"/>
            </p:cNvSpPr>
            <p:nvPr/>
          </p:nvSpPr>
          <p:spPr bwMode="gray">
            <a:xfrm>
              <a:off x="1143952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0" name="Oval 4075"/>
            <p:cNvSpPr>
              <a:spLocks noChangeArrowheads="1"/>
            </p:cNvSpPr>
            <p:nvPr/>
          </p:nvSpPr>
          <p:spPr bwMode="gray">
            <a:xfrm>
              <a:off x="11522075" y="59197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1" name="Oval 4076"/>
            <p:cNvSpPr>
              <a:spLocks noChangeArrowheads="1"/>
            </p:cNvSpPr>
            <p:nvPr/>
          </p:nvSpPr>
          <p:spPr bwMode="gray">
            <a:xfrm>
              <a:off x="11522075" y="583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2" name="Oval 4077"/>
            <p:cNvSpPr>
              <a:spLocks noChangeArrowheads="1"/>
            </p:cNvSpPr>
            <p:nvPr/>
          </p:nvSpPr>
          <p:spPr bwMode="gray">
            <a:xfrm>
              <a:off x="11522075" y="57388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3" name="Oval 4078"/>
            <p:cNvSpPr>
              <a:spLocks noChangeArrowheads="1"/>
            </p:cNvSpPr>
            <p:nvPr/>
          </p:nvSpPr>
          <p:spPr bwMode="gray">
            <a:xfrm>
              <a:off x="11522075" y="564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4" name="Oval 4079"/>
            <p:cNvSpPr>
              <a:spLocks noChangeArrowheads="1"/>
            </p:cNvSpPr>
            <p:nvPr/>
          </p:nvSpPr>
          <p:spPr bwMode="gray">
            <a:xfrm>
              <a:off x="11522075" y="55578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5" name="Oval 4080"/>
            <p:cNvSpPr>
              <a:spLocks noChangeArrowheads="1"/>
            </p:cNvSpPr>
            <p:nvPr/>
          </p:nvSpPr>
          <p:spPr bwMode="gray">
            <a:xfrm>
              <a:off x="1152207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6" name="Oval 4081"/>
            <p:cNvSpPr>
              <a:spLocks noChangeArrowheads="1"/>
            </p:cNvSpPr>
            <p:nvPr/>
          </p:nvSpPr>
          <p:spPr bwMode="gray">
            <a:xfrm>
              <a:off x="1152207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7" name="Oval 4082"/>
            <p:cNvSpPr>
              <a:spLocks noChangeArrowheads="1"/>
            </p:cNvSpPr>
            <p:nvPr/>
          </p:nvSpPr>
          <p:spPr bwMode="gray">
            <a:xfrm>
              <a:off x="115220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8" name="Oval 4083"/>
            <p:cNvSpPr>
              <a:spLocks noChangeArrowheads="1"/>
            </p:cNvSpPr>
            <p:nvPr/>
          </p:nvSpPr>
          <p:spPr bwMode="gray">
            <a:xfrm>
              <a:off x="115220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29" name="Oval 4084"/>
            <p:cNvSpPr>
              <a:spLocks noChangeArrowheads="1"/>
            </p:cNvSpPr>
            <p:nvPr/>
          </p:nvSpPr>
          <p:spPr bwMode="gray">
            <a:xfrm>
              <a:off x="115220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0" name="Oval 4085"/>
            <p:cNvSpPr>
              <a:spLocks noChangeArrowheads="1"/>
            </p:cNvSpPr>
            <p:nvPr/>
          </p:nvSpPr>
          <p:spPr bwMode="gray">
            <a:xfrm>
              <a:off x="115220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1" name="Oval 4086"/>
            <p:cNvSpPr>
              <a:spLocks noChangeArrowheads="1"/>
            </p:cNvSpPr>
            <p:nvPr/>
          </p:nvSpPr>
          <p:spPr bwMode="gray">
            <a:xfrm>
              <a:off x="115220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2" name="Oval 4087"/>
            <p:cNvSpPr>
              <a:spLocks noChangeArrowheads="1"/>
            </p:cNvSpPr>
            <p:nvPr/>
          </p:nvSpPr>
          <p:spPr bwMode="gray">
            <a:xfrm>
              <a:off x="115220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3" name="Oval 4088"/>
            <p:cNvSpPr>
              <a:spLocks noChangeArrowheads="1"/>
            </p:cNvSpPr>
            <p:nvPr/>
          </p:nvSpPr>
          <p:spPr bwMode="gray">
            <a:xfrm>
              <a:off x="11522075" y="47418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4" name="Oval 4089"/>
            <p:cNvSpPr>
              <a:spLocks noChangeArrowheads="1"/>
            </p:cNvSpPr>
            <p:nvPr/>
          </p:nvSpPr>
          <p:spPr bwMode="gray">
            <a:xfrm>
              <a:off x="11522075" y="465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5" name="Oval 4090"/>
            <p:cNvSpPr>
              <a:spLocks noChangeArrowheads="1"/>
            </p:cNvSpPr>
            <p:nvPr/>
          </p:nvSpPr>
          <p:spPr bwMode="gray">
            <a:xfrm>
              <a:off x="11522075" y="456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6" name="Oval 4091"/>
            <p:cNvSpPr>
              <a:spLocks noChangeArrowheads="1"/>
            </p:cNvSpPr>
            <p:nvPr/>
          </p:nvSpPr>
          <p:spPr bwMode="gray">
            <a:xfrm>
              <a:off x="11522075" y="447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7" name="Oval 4092"/>
            <p:cNvSpPr>
              <a:spLocks noChangeArrowheads="1"/>
            </p:cNvSpPr>
            <p:nvPr/>
          </p:nvSpPr>
          <p:spPr bwMode="gray">
            <a:xfrm>
              <a:off x="11522075" y="437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8" name="Oval 4093"/>
            <p:cNvSpPr>
              <a:spLocks noChangeArrowheads="1"/>
            </p:cNvSpPr>
            <p:nvPr/>
          </p:nvSpPr>
          <p:spPr bwMode="gray">
            <a:xfrm>
              <a:off x="11522075" y="429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39" name="Oval 4094"/>
            <p:cNvSpPr>
              <a:spLocks noChangeArrowheads="1"/>
            </p:cNvSpPr>
            <p:nvPr/>
          </p:nvSpPr>
          <p:spPr bwMode="gray">
            <a:xfrm>
              <a:off x="11522075" y="419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0" name="Oval 4095"/>
            <p:cNvSpPr>
              <a:spLocks noChangeArrowheads="1"/>
            </p:cNvSpPr>
            <p:nvPr/>
          </p:nvSpPr>
          <p:spPr bwMode="gray">
            <a:xfrm>
              <a:off x="11522075" y="411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1" name="Oval 4096"/>
            <p:cNvSpPr>
              <a:spLocks noChangeArrowheads="1"/>
            </p:cNvSpPr>
            <p:nvPr/>
          </p:nvSpPr>
          <p:spPr bwMode="gray">
            <a:xfrm>
              <a:off x="11522075" y="401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2" name="Oval 4097"/>
            <p:cNvSpPr>
              <a:spLocks noChangeArrowheads="1"/>
            </p:cNvSpPr>
            <p:nvPr/>
          </p:nvSpPr>
          <p:spPr bwMode="gray">
            <a:xfrm>
              <a:off x="1152207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3" name="Oval 4098"/>
            <p:cNvSpPr>
              <a:spLocks noChangeArrowheads="1"/>
            </p:cNvSpPr>
            <p:nvPr/>
          </p:nvSpPr>
          <p:spPr bwMode="gray">
            <a:xfrm>
              <a:off x="1152207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4" name="Oval 4099"/>
            <p:cNvSpPr>
              <a:spLocks noChangeArrowheads="1"/>
            </p:cNvSpPr>
            <p:nvPr/>
          </p:nvSpPr>
          <p:spPr bwMode="gray">
            <a:xfrm>
              <a:off x="1152207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5" name="Oval 4100"/>
            <p:cNvSpPr>
              <a:spLocks noChangeArrowheads="1"/>
            </p:cNvSpPr>
            <p:nvPr/>
          </p:nvSpPr>
          <p:spPr bwMode="gray">
            <a:xfrm>
              <a:off x="115220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6" name="Oval 4101"/>
            <p:cNvSpPr>
              <a:spLocks noChangeArrowheads="1"/>
            </p:cNvSpPr>
            <p:nvPr/>
          </p:nvSpPr>
          <p:spPr bwMode="gray">
            <a:xfrm>
              <a:off x="115220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7" name="Oval 4102"/>
            <p:cNvSpPr>
              <a:spLocks noChangeArrowheads="1"/>
            </p:cNvSpPr>
            <p:nvPr/>
          </p:nvSpPr>
          <p:spPr bwMode="gray">
            <a:xfrm>
              <a:off x="11522075" y="3382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8" name="Oval 4103"/>
            <p:cNvSpPr>
              <a:spLocks noChangeArrowheads="1"/>
            </p:cNvSpPr>
            <p:nvPr/>
          </p:nvSpPr>
          <p:spPr bwMode="gray">
            <a:xfrm>
              <a:off x="11522075" y="329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49" name="Oval 4104"/>
            <p:cNvSpPr>
              <a:spLocks noChangeArrowheads="1"/>
            </p:cNvSpPr>
            <p:nvPr/>
          </p:nvSpPr>
          <p:spPr bwMode="gray">
            <a:xfrm>
              <a:off x="11522075" y="320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0" name="Oval 4105"/>
            <p:cNvSpPr>
              <a:spLocks noChangeArrowheads="1"/>
            </p:cNvSpPr>
            <p:nvPr/>
          </p:nvSpPr>
          <p:spPr bwMode="gray">
            <a:xfrm>
              <a:off x="11522075" y="310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1" name="Oval 4106"/>
            <p:cNvSpPr>
              <a:spLocks noChangeArrowheads="1"/>
            </p:cNvSpPr>
            <p:nvPr/>
          </p:nvSpPr>
          <p:spPr bwMode="gray">
            <a:xfrm>
              <a:off x="11522075" y="302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2" name="Oval 4107"/>
            <p:cNvSpPr>
              <a:spLocks noChangeArrowheads="1"/>
            </p:cNvSpPr>
            <p:nvPr/>
          </p:nvSpPr>
          <p:spPr bwMode="gray">
            <a:xfrm>
              <a:off x="11522075" y="292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3" name="Oval 4108"/>
            <p:cNvSpPr>
              <a:spLocks noChangeArrowheads="1"/>
            </p:cNvSpPr>
            <p:nvPr/>
          </p:nvSpPr>
          <p:spPr bwMode="gray">
            <a:xfrm>
              <a:off x="11522075" y="284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4" name="Oval 4109"/>
            <p:cNvSpPr>
              <a:spLocks noChangeArrowheads="1"/>
            </p:cNvSpPr>
            <p:nvPr/>
          </p:nvSpPr>
          <p:spPr bwMode="gray">
            <a:xfrm>
              <a:off x="115220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5" name="Oval 4110"/>
            <p:cNvSpPr>
              <a:spLocks noChangeArrowheads="1"/>
            </p:cNvSpPr>
            <p:nvPr/>
          </p:nvSpPr>
          <p:spPr bwMode="gray">
            <a:xfrm>
              <a:off x="115220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6" name="Oval 4111"/>
            <p:cNvSpPr>
              <a:spLocks noChangeArrowheads="1"/>
            </p:cNvSpPr>
            <p:nvPr/>
          </p:nvSpPr>
          <p:spPr bwMode="gray">
            <a:xfrm>
              <a:off x="115220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7" name="Oval 4112"/>
            <p:cNvSpPr>
              <a:spLocks noChangeArrowheads="1"/>
            </p:cNvSpPr>
            <p:nvPr/>
          </p:nvSpPr>
          <p:spPr bwMode="gray">
            <a:xfrm>
              <a:off x="115220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8" name="Oval 4113"/>
            <p:cNvSpPr>
              <a:spLocks noChangeArrowheads="1"/>
            </p:cNvSpPr>
            <p:nvPr/>
          </p:nvSpPr>
          <p:spPr bwMode="gray">
            <a:xfrm>
              <a:off x="115220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59" name="Oval 4114"/>
            <p:cNvSpPr>
              <a:spLocks noChangeArrowheads="1"/>
            </p:cNvSpPr>
            <p:nvPr/>
          </p:nvSpPr>
          <p:spPr bwMode="gray">
            <a:xfrm>
              <a:off x="115220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0" name="Oval 4115"/>
            <p:cNvSpPr>
              <a:spLocks noChangeArrowheads="1"/>
            </p:cNvSpPr>
            <p:nvPr/>
          </p:nvSpPr>
          <p:spPr bwMode="gray">
            <a:xfrm>
              <a:off x="115220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1" name="Oval 4116"/>
            <p:cNvSpPr>
              <a:spLocks noChangeArrowheads="1"/>
            </p:cNvSpPr>
            <p:nvPr/>
          </p:nvSpPr>
          <p:spPr bwMode="gray">
            <a:xfrm>
              <a:off x="115220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2" name="Oval 4117"/>
            <p:cNvSpPr>
              <a:spLocks noChangeArrowheads="1"/>
            </p:cNvSpPr>
            <p:nvPr/>
          </p:nvSpPr>
          <p:spPr bwMode="gray">
            <a:xfrm>
              <a:off x="11522075" y="20208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3" name="Oval 4118"/>
            <p:cNvSpPr>
              <a:spLocks noChangeArrowheads="1"/>
            </p:cNvSpPr>
            <p:nvPr/>
          </p:nvSpPr>
          <p:spPr bwMode="gray">
            <a:xfrm>
              <a:off x="11522075" y="193198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4" name="Oval 4119"/>
            <p:cNvSpPr>
              <a:spLocks noChangeArrowheads="1"/>
            </p:cNvSpPr>
            <p:nvPr/>
          </p:nvSpPr>
          <p:spPr bwMode="gray">
            <a:xfrm>
              <a:off x="11522075" y="18399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5" name="Oval 4120"/>
            <p:cNvSpPr>
              <a:spLocks noChangeArrowheads="1"/>
            </p:cNvSpPr>
            <p:nvPr/>
          </p:nvSpPr>
          <p:spPr bwMode="gray">
            <a:xfrm>
              <a:off x="11522075" y="175101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6" name="Oval 4121"/>
            <p:cNvSpPr>
              <a:spLocks noChangeArrowheads="1"/>
            </p:cNvSpPr>
            <p:nvPr/>
          </p:nvSpPr>
          <p:spPr bwMode="gray">
            <a:xfrm>
              <a:off x="11522075" y="16589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7" name="Oval 4122"/>
            <p:cNvSpPr>
              <a:spLocks noChangeArrowheads="1"/>
            </p:cNvSpPr>
            <p:nvPr/>
          </p:nvSpPr>
          <p:spPr bwMode="gray">
            <a:xfrm>
              <a:off x="11522075" y="1570039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8" name="Oval 4123"/>
            <p:cNvSpPr>
              <a:spLocks noChangeArrowheads="1"/>
            </p:cNvSpPr>
            <p:nvPr/>
          </p:nvSpPr>
          <p:spPr bwMode="gray">
            <a:xfrm>
              <a:off x="11522075" y="1477964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69" name="Oval 4124"/>
            <p:cNvSpPr>
              <a:spLocks noChangeArrowheads="1"/>
            </p:cNvSpPr>
            <p:nvPr/>
          </p:nvSpPr>
          <p:spPr bwMode="gray">
            <a:xfrm>
              <a:off x="115220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0" name="Oval 4125"/>
            <p:cNvSpPr>
              <a:spLocks noChangeArrowheads="1"/>
            </p:cNvSpPr>
            <p:nvPr/>
          </p:nvSpPr>
          <p:spPr bwMode="gray">
            <a:xfrm>
              <a:off x="115220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1" name="Oval 4127"/>
            <p:cNvSpPr>
              <a:spLocks noChangeArrowheads="1"/>
            </p:cNvSpPr>
            <p:nvPr/>
          </p:nvSpPr>
          <p:spPr bwMode="gray">
            <a:xfrm>
              <a:off x="1152207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2" name="Oval 4128"/>
            <p:cNvSpPr>
              <a:spLocks noChangeArrowheads="1"/>
            </p:cNvSpPr>
            <p:nvPr/>
          </p:nvSpPr>
          <p:spPr bwMode="gray">
            <a:xfrm>
              <a:off x="1152207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3" name="Oval 4129"/>
            <p:cNvSpPr>
              <a:spLocks noChangeArrowheads="1"/>
            </p:cNvSpPr>
            <p:nvPr/>
          </p:nvSpPr>
          <p:spPr bwMode="gray">
            <a:xfrm>
              <a:off x="1152207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4" name="Oval 4130"/>
            <p:cNvSpPr>
              <a:spLocks noChangeArrowheads="1"/>
            </p:cNvSpPr>
            <p:nvPr/>
          </p:nvSpPr>
          <p:spPr bwMode="gray">
            <a:xfrm>
              <a:off x="1152207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5" name="Oval 4131"/>
            <p:cNvSpPr>
              <a:spLocks noChangeArrowheads="1"/>
            </p:cNvSpPr>
            <p:nvPr/>
          </p:nvSpPr>
          <p:spPr bwMode="gray">
            <a:xfrm>
              <a:off x="1152207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6" name="Oval 4132"/>
            <p:cNvSpPr>
              <a:spLocks noChangeArrowheads="1"/>
            </p:cNvSpPr>
            <p:nvPr/>
          </p:nvSpPr>
          <p:spPr bwMode="gray">
            <a:xfrm>
              <a:off x="1152207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7" name="Oval 4133"/>
            <p:cNvSpPr>
              <a:spLocks noChangeArrowheads="1"/>
            </p:cNvSpPr>
            <p:nvPr/>
          </p:nvSpPr>
          <p:spPr bwMode="gray">
            <a:xfrm>
              <a:off x="1160462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8" name="Oval 4134"/>
            <p:cNvSpPr>
              <a:spLocks noChangeArrowheads="1"/>
            </p:cNvSpPr>
            <p:nvPr/>
          </p:nvSpPr>
          <p:spPr bwMode="gray">
            <a:xfrm>
              <a:off x="11604625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79" name="Oval 4135"/>
            <p:cNvSpPr>
              <a:spLocks noChangeArrowheads="1"/>
            </p:cNvSpPr>
            <p:nvPr/>
          </p:nvSpPr>
          <p:spPr bwMode="gray">
            <a:xfrm>
              <a:off x="11604625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0" name="Oval 4136"/>
            <p:cNvSpPr>
              <a:spLocks noChangeArrowheads="1"/>
            </p:cNvSpPr>
            <p:nvPr/>
          </p:nvSpPr>
          <p:spPr bwMode="gray">
            <a:xfrm>
              <a:off x="11604625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1" name="Oval 4137"/>
            <p:cNvSpPr>
              <a:spLocks noChangeArrowheads="1"/>
            </p:cNvSpPr>
            <p:nvPr/>
          </p:nvSpPr>
          <p:spPr bwMode="gray">
            <a:xfrm>
              <a:off x="11604625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2" name="Oval 4138"/>
            <p:cNvSpPr>
              <a:spLocks noChangeArrowheads="1"/>
            </p:cNvSpPr>
            <p:nvPr/>
          </p:nvSpPr>
          <p:spPr bwMode="gray">
            <a:xfrm>
              <a:off x="11604625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3" name="Oval 4139"/>
            <p:cNvSpPr>
              <a:spLocks noChangeArrowheads="1"/>
            </p:cNvSpPr>
            <p:nvPr/>
          </p:nvSpPr>
          <p:spPr bwMode="gray">
            <a:xfrm>
              <a:off x="116046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4" name="Oval 4140"/>
            <p:cNvSpPr>
              <a:spLocks noChangeArrowheads="1"/>
            </p:cNvSpPr>
            <p:nvPr/>
          </p:nvSpPr>
          <p:spPr bwMode="gray">
            <a:xfrm>
              <a:off x="116046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5" name="Oval 4141"/>
            <p:cNvSpPr>
              <a:spLocks noChangeArrowheads="1"/>
            </p:cNvSpPr>
            <p:nvPr/>
          </p:nvSpPr>
          <p:spPr bwMode="gray">
            <a:xfrm>
              <a:off x="116046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6" name="Oval 4142"/>
            <p:cNvSpPr>
              <a:spLocks noChangeArrowheads="1"/>
            </p:cNvSpPr>
            <p:nvPr/>
          </p:nvSpPr>
          <p:spPr bwMode="gray">
            <a:xfrm>
              <a:off x="116046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7" name="Oval 4143"/>
            <p:cNvSpPr>
              <a:spLocks noChangeArrowheads="1"/>
            </p:cNvSpPr>
            <p:nvPr/>
          </p:nvSpPr>
          <p:spPr bwMode="gray">
            <a:xfrm>
              <a:off x="116046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8" name="Oval 4144"/>
            <p:cNvSpPr>
              <a:spLocks noChangeArrowheads="1"/>
            </p:cNvSpPr>
            <p:nvPr/>
          </p:nvSpPr>
          <p:spPr bwMode="gray">
            <a:xfrm>
              <a:off x="116046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89" name="Oval 4145"/>
            <p:cNvSpPr>
              <a:spLocks noChangeArrowheads="1"/>
            </p:cNvSpPr>
            <p:nvPr/>
          </p:nvSpPr>
          <p:spPr bwMode="gray">
            <a:xfrm>
              <a:off x="1160462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0" name="Oval 4146"/>
            <p:cNvSpPr>
              <a:spLocks noChangeArrowheads="1"/>
            </p:cNvSpPr>
            <p:nvPr/>
          </p:nvSpPr>
          <p:spPr bwMode="gray">
            <a:xfrm>
              <a:off x="11604625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1" name="Oval 4147"/>
            <p:cNvSpPr>
              <a:spLocks noChangeArrowheads="1"/>
            </p:cNvSpPr>
            <p:nvPr/>
          </p:nvSpPr>
          <p:spPr bwMode="gray">
            <a:xfrm>
              <a:off x="11604625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2" name="Oval 4148"/>
            <p:cNvSpPr>
              <a:spLocks noChangeArrowheads="1"/>
            </p:cNvSpPr>
            <p:nvPr/>
          </p:nvSpPr>
          <p:spPr bwMode="gray">
            <a:xfrm>
              <a:off x="11604625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3" name="Oval 4149"/>
            <p:cNvSpPr>
              <a:spLocks noChangeArrowheads="1"/>
            </p:cNvSpPr>
            <p:nvPr/>
          </p:nvSpPr>
          <p:spPr bwMode="gray">
            <a:xfrm>
              <a:off x="11604625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4" name="Oval 4150"/>
            <p:cNvSpPr>
              <a:spLocks noChangeArrowheads="1"/>
            </p:cNvSpPr>
            <p:nvPr/>
          </p:nvSpPr>
          <p:spPr bwMode="gray">
            <a:xfrm>
              <a:off x="11604625" y="429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5" name="Oval 4151"/>
            <p:cNvSpPr>
              <a:spLocks noChangeArrowheads="1"/>
            </p:cNvSpPr>
            <p:nvPr/>
          </p:nvSpPr>
          <p:spPr bwMode="gray">
            <a:xfrm>
              <a:off x="11604625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6" name="Oval 4152"/>
            <p:cNvSpPr>
              <a:spLocks noChangeArrowheads="1"/>
            </p:cNvSpPr>
            <p:nvPr/>
          </p:nvSpPr>
          <p:spPr bwMode="gray">
            <a:xfrm>
              <a:off x="11604625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7" name="Oval 4153"/>
            <p:cNvSpPr>
              <a:spLocks noChangeArrowheads="1"/>
            </p:cNvSpPr>
            <p:nvPr/>
          </p:nvSpPr>
          <p:spPr bwMode="gray">
            <a:xfrm>
              <a:off x="11604625" y="383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8" name="Oval 4154"/>
            <p:cNvSpPr>
              <a:spLocks noChangeArrowheads="1"/>
            </p:cNvSpPr>
            <p:nvPr/>
          </p:nvSpPr>
          <p:spPr bwMode="gray">
            <a:xfrm>
              <a:off x="11604625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899" name="Oval 4155"/>
            <p:cNvSpPr>
              <a:spLocks noChangeArrowheads="1"/>
            </p:cNvSpPr>
            <p:nvPr/>
          </p:nvSpPr>
          <p:spPr bwMode="gray">
            <a:xfrm>
              <a:off x="116046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0" name="Oval 4156"/>
            <p:cNvSpPr>
              <a:spLocks noChangeArrowheads="1"/>
            </p:cNvSpPr>
            <p:nvPr/>
          </p:nvSpPr>
          <p:spPr bwMode="gray">
            <a:xfrm>
              <a:off x="116046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1" name="Oval 4157"/>
            <p:cNvSpPr>
              <a:spLocks noChangeArrowheads="1"/>
            </p:cNvSpPr>
            <p:nvPr/>
          </p:nvSpPr>
          <p:spPr bwMode="gray">
            <a:xfrm>
              <a:off x="116046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2" name="Oval 4158"/>
            <p:cNvSpPr>
              <a:spLocks noChangeArrowheads="1"/>
            </p:cNvSpPr>
            <p:nvPr/>
          </p:nvSpPr>
          <p:spPr bwMode="gray">
            <a:xfrm>
              <a:off x="116046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3" name="Oval 4159"/>
            <p:cNvSpPr>
              <a:spLocks noChangeArrowheads="1"/>
            </p:cNvSpPr>
            <p:nvPr/>
          </p:nvSpPr>
          <p:spPr bwMode="gray">
            <a:xfrm>
              <a:off x="116046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4" name="Oval 4160"/>
            <p:cNvSpPr>
              <a:spLocks noChangeArrowheads="1"/>
            </p:cNvSpPr>
            <p:nvPr/>
          </p:nvSpPr>
          <p:spPr bwMode="gray">
            <a:xfrm>
              <a:off x="116046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5" name="Oval 4161"/>
            <p:cNvSpPr>
              <a:spLocks noChangeArrowheads="1"/>
            </p:cNvSpPr>
            <p:nvPr/>
          </p:nvSpPr>
          <p:spPr bwMode="gray">
            <a:xfrm>
              <a:off x="116046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6" name="Oval 4162"/>
            <p:cNvSpPr>
              <a:spLocks noChangeArrowheads="1"/>
            </p:cNvSpPr>
            <p:nvPr/>
          </p:nvSpPr>
          <p:spPr bwMode="gray">
            <a:xfrm>
              <a:off x="116046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7" name="Oval 4163"/>
            <p:cNvSpPr>
              <a:spLocks noChangeArrowheads="1"/>
            </p:cNvSpPr>
            <p:nvPr/>
          </p:nvSpPr>
          <p:spPr bwMode="gray">
            <a:xfrm>
              <a:off x="116046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8" name="Oval 4164"/>
            <p:cNvSpPr>
              <a:spLocks noChangeArrowheads="1"/>
            </p:cNvSpPr>
            <p:nvPr/>
          </p:nvSpPr>
          <p:spPr bwMode="gray">
            <a:xfrm>
              <a:off x="116046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09" name="Oval 4165"/>
            <p:cNvSpPr>
              <a:spLocks noChangeArrowheads="1"/>
            </p:cNvSpPr>
            <p:nvPr/>
          </p:nvSpPr>
          <p:spPr bwMode="gray">
            <a:xfrm>
              <a:off x="116046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0" name="Oval 4166"/>
            <p:cNvSpPr>
              <a:spLocks noChangeArrowheads="1"/>
            </p:cNvSpPr>
            <p:nvPr/>
          </p:nvSpPr>
          <p:spPr bwMode="gray">
            <a:xfrm>
              <a:off x="116046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1" name="Oval 4167"/>
            <p:cNvSpPr>
              <a:spLocks noChangeArrowheads="1"/>
            </p:cNvSpPr>
            <p:nvPr/>
          </p:nvSpPr>
          <p:spPr bwMode="gray">
            <a:xfrm>
              <a:off x="116046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2" name="Oval 4168"/>
            <p:cNvSpPr>
              <a:spLocks noChangeArrowheads="1"/>
            </p:cNvSpPr>
            <p:nvPr/>
          </p:nvSpPr>
          <p:spPr bwMode="gray">
            <a:xfrm>
              <a:off x="116046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3" name="Oval 4169"/>
            <p:cNvSpPr>
              <a:spLocks noChangeArrowheads="1"/>
            </p:cNvSpPr>
            <p:nvPr/>
          </p:nvSpPr>
          <p:spPr bwMode="gray">
            <a:xfrm>
              <a:off x="116046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4" name="Oval 4170"/>
            <p:cNvSpPr>
              <a:spLocks noChangeArrowheads="1"/>
            </p:cNvSpPr>
            <p:nvPr/>
          </p:nvSpPr>
          <p:spPr bwMode="gray">
            <a:xfrm>
              <a:off x="116046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5" name="Oval 4171"/>
            <p:cNvSpPr>
              <a:spLocks noChangeArrowheads="1"/>
            </p:cNvSpPr>
            <p:nvPr/>
          </p:nvSpPr>
          <p:spPr bwMode="gray">
            <a:xfrm>
              <a:off x="116046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6" name="Oval 4172"/>
            <p:cNvSpPr>
              <a:spLocks noChangeArrowheads="1"/>
            </p:cNvSpPr>
            <p:nvPr/>
          </p:nvSpPr>
          <p:spPr bwMode="gray">
            <a:xfrm>
              <a:off x="116046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7" name="Oval 4173"/>
            <p:cNvSpPr>
              <a:spLocks noChangeArrowheads="1"/>
            </p:cNvSpPr>
            <p:nvPr/>
          </p:nvSpPr>
          <p:spPr bwMode="gray">
            <a:xfrm>
              <a:off x="116046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8" name="Oval 4174"/>
            <p:cNvSpPr>
              <a:spLocks noChangeArrowheads="1"/>
            </p:cNvSpPr>
            <p:nvPr/>
          </p:nvSpPr>
          <p:spPr bwMode="gray">
            <a:xfrm>
              <a:off x="116046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19" name="Oval 4175"/>
            <p:cNvSpPr>
              <a:spLocks noChangeArrowheads="1"/>
            </p:cNvSpPr>
            <p:nvPr/>
          </p:nvSpPr>
          <p:spPr bwMode="gray">
            <a:xfrm>
              <a:off x="116046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0" name="Oval 4176"/>
            <p:cNvSpPr>
              <a:spLocks noChangeArrowheads="1"/>
            </p:cNvSpPr>
            <p:nvPr/>
          </p:nvSpPr>
          <p:spPr bwMode="gray">
            <a:xfrm>
              <a:off x="116046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1" name="Oval 4177"/>
            <p:cNvSpPr>
              <a:spLocks noChangeArrowheads="1"/>
            </p:cNvSpPr>
            <p:nvPr/>
          </p:nvSpPr>
          <p:spPr bwMode="gray">
            <a:xfrm>
              <a:off x="116046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2" name="Oval 4178"/>
            <p:cNvSpPr>
              <a:spLocks noChangeArrowheads="1"/>
            </p:cNvSpPr>
            <p:nvPr/>
          </p:nvSpPr>
          <p:spPr bwMode="gray">
            <a:xfrm>
              <a:off x="116046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3" name="Oval 4179"/>
            <p:cNvSpPr>
              <a:spLocks noChangeArrowheads="1"/>
            </p:cNvSpPr>
            <p:nvPr/>
          </p:nvSpPr>
          <p:spPr bwMode="gray">
            <a:xfrm>
              <a:off x="116046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4" name="Oval 4180"/>
            <p:cNvSpPr>
              <a:spLocks noChangeArrowheads="1"/>
            </p:cNvSpPr>
            <p:nvPr/>
          </p:nvSpPr>
          <p:spPr bwMode="gray">
            <a:xfrm>
              <a:off x="116046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5" name="Oval 4181"/>
            <p:cNvSpPr>
              <a:spLocks noChangeArrowheads="1"/>
            </p:cNvSpPr>
            <p:nvPr/>
          </p:nvSpPr>
          <p:spPr bwMode="gray">
            <a:xfrm>
              <a:off x="116046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6" name="Oval 4182"/>
            <p:cNvSpPr>
              <a:spLocks noChangeArrowheads="1"/>
            </p:cNvSpPr>
            <p:nvPr/>
          </p:nvSpPr>
          <p:spPr bwMode="gray">
            <a:xfrm>
              <a:off x="116046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7" name="Oval 4183"/>
            <p:cNvSpPr>
              <a:spLocks noChangeArrowheads="1"/>
            </p:cNvSpPr>
            <p:nvPr/>
          </p:nvSpPr>
          <p:spPr bwMode="gray">
            <a:xfrm>
              <a:off x="116046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8" name="Oval 4184"/>
            <p:cNvSpPr>
              <a:spLocks noChangeArrowheads="1"/>
            </p:cNvSpPr>
            <p:nvPr/>
          </p:nvSpPr>
          <p:spPr bwMode="gray">
            <a:xfrm>
              <a:off x="116046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29" name="Oval 4185"/>
            <p:cNvSpPr>
              <a:spLocks noChangeArrowheads="1"/>
            </p:cNvSpPr>
            <p:nvPr/>
          </p:nvSpPr>
          <p:spPr bwMode="gray">
            <a:xfrm>
              <a:off x="116046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0" name="Oval 4186"/>
            <p:cNvSpPr>
              <a:spLocks noChangeArrowheads="1"/>
            </p:cNvSpPr>
            <p:nvPr/>
          </p:nvSpPr>
          <p:spPr bwMode="gray">
            <a:xfrm>
              <a:off x="11604625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1" name="Oval 4187"/>
            <p:cNvSpPr>
              <a:spLocks noChangeArrowheads="1"/>
            </p:cNvSpPr>
            <p:nvPr/>
          </p:nvSpPr>
          <p:spPr bwMode="gray">
            <a:xfrm>
              <a:off x="11604625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2" name="Oval 4188"/>
            <p:cNvSpPr>
              <a:spLocks noChangeArrowheads="1"/>
            </p:cNvSpPr>
            <p:nvPr/>
          </p:nvSpPr>
          <p:spPr bwMode="gray">
            <a:xfrm>
              <a:off x="1160462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3" name="Oval 4189"/>
            <p:cNvSpPr>
              <a:spLocks noChangeArrowheads="1"/>
            </p:cNvSpPr>
            <p:nvPr/>
          </p:nvSpPr>
          <p:spPr bwMode="gray">
            <a:xfrm>
              <a:off x="116903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4" name="Oval 4190"/>
            <p:cNvSpPr>
              <a:spLocks noChangeArrowheads="1"/>
            </p:cNvSpPr>
            <p:nvPr/>
          </p:nvSpPr>
          <p:spPr bwMode="gray">
            <a:xfrm>
              <a:off x="116903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5" name="Oval 4191"/>
            <p:cNvSpPr>
              <a:spLocks noChangeArrowheads="1"/>
            </p:cNvSpPr>
            <p:nvPr/>
          </p:nvSpPr>
          <p:spPr bwMode="gray">
            <a:xfrm>
              <a:off x="116903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6" name="Oval 4192"/>
            <p:cNvSpPr>
              <a:spLocks noChangeArrowheads="1"/>
            </p:cNvSpPr>
            <p:nvPr/>
          </p:nvSpPr>
          <p:spPr bwMode="gray">
            <a:xfrm>
              <a:off x="116903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7" name="Oval 4193"/>
            <p:cNvSpPr>
              <a:spLocks noChangeArrowheads="1"/>
            </p:cNvSpPr>
            <p:nvPr/>
          </p:nvSpPr>
          <p:spPr bwMode="gray">
            <a:xfrm>
              <a:off x="116903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8" name="Oval 4194"/>
            <p:cNvSpPr>
              <a:spLocks noChangeArrowheads="1"/>
            </p:cNvSpPr>
            <p:nvPr/>
          </p:nvSpPr>
          <p:spPr bwMode="gray">
            <a:xfrm>
              <a:off x="116903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39" name="Oval 4195"/>
            <p:cNvSpPr>
              <a:spLocks noChangeArrowheads="1"/>
            </p:cNvSpPr>
            <p:nvPr/>
          </p:nvSpPr>
          <p:spPr bwMode="gray">
            <a:xfrm>
              <a:off x="116903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0" name="Oval 4196"/>
            <p:cNvSpPr>
              <a:spLocks noChangeArrowheads="1"/>
            </p:cNvSpPr>
            <p:nvPr/>
          </p:nvSpPr>
          <p:spPr bwMode="gray">
            <a:xfrm>
              <a:off x="116903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1" name="Oval 4197"/>
            <p:cNvSpPr>
              <a:spLocks noChangeArrowheads="1"/>
            </p:cNvSpPr>
            <p:nvPr/>
          </p:nvSpPr>
          <p:spPr bwMode="gray">
            <a:xfrm>
              <a:off x="116903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2" name="Oval 4198"/>
            <p:cNvSpPr>
              <a:spLocks noChangeArrowheads="1"/>
            </p:cNvSpPr>
            <p:nvPr/>
          </p:nvSpPr>
          <p:spPr bwMode="gray">
            <a:xfrm>
              <a:off x="116903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3" name="Oval 4199"/>
            <p:cNvSpPr>
              <a:spLocks noChangeArrowheads="1"/>
            </p:cNvSpPr>
            <p:nvPr/>
          </p:nvSpPr>
          <p:spPr bwMode="gray">
            <a:xfrm>
              <a:off x="116903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4" name="Oval 4200"/>
            <p:cNvSpPr>
              <a:spLocks noChangeArrowheads="1"/>
            </p:cNvSpPr>
            <p:nvPr/>
          </p:nvSpPr>
          <p:spPr bwMode="gray">
            <a:xfrm>
              <a:off x="116903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5" name="Oval 4201"/>
            <p:cNvSpPr>
              <a:spLocks noChangeArrowheads="1"/>
            </p:cNvSpPr>
            <p:nvPr/>
          </p:nvSpPr>
          <p:spPr bwMode="gray">
            <a:xfrm>
              <a:off x="116903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6" name="Oval 4202"/>
            <p:cNvSpPr>
              <a:spLocks noChangeArrowheads="1"/>
            </p:cNvSpPr>
            <p:nvPr/>
          </p:nvSpPr>
          <p:spPr bwMode="gray">
            <a:xfrm>
              <a:off x="116903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7" name="Oval 4203"/>
            <p:cNvSpPr>
              <a:spLocks noChangeArrowheads="1"/>
            </p:cNvSpPr>
            <p:nvPr/>
          </p:nvSpPr>
          <p:spPr bwMode="gray">
            <a:xfrm>
              <a:off x="116903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8" name="Oval 4204"/>
            <p:cNvSpPr>
              <a:spLocks noChangeArrowheads="1"/>
            </p:cNvSpPr>
            <p:nvPr/>
          </p:nvSpPr>
          <p:spPr bwMode="gray">
            <a:xfrm>
              <a:off x="1169035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49" name="Oval 4205"/>
            <p:cNvSpPr>
              <a:spLocks noChangeArrowheads="1"/>
            </p:cNvSpPr>
            <p:nvPr/>
          </p:nvSpPr>
          <p:spPr bwMode="gray">
            <a:xfrm>
              <a:off x="11690350" y="437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0" name="Oval 4206"/>
            <p:cNvSpPr>
              <a:spLocks noChangeArrowheads="1"/>
            </p:cNvSpPr>
            <p:nvPr/>
          </p:nvSpPr>
          <p:spPr bwMode="gray">
            <a:xfrm>
              <a:off x="11690350" y="419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1" name="Oval 4207"/>
            <p:cNvSpPr>
              <a:spLocks noChangeArrowheads="1"/>
            </p:cNvSpPr>
            <p:nvPr/>
          </p:nvSpPr>
          <p:spPr bwMode="gray">
            <a:xfrm>
              <a:off x="11690350" y="411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2" name="Oval 4208"/>
            <p:cNvSpPr>
              <a:spLocks noChangeArrowheads="1"/>
            </p:cNvSpPr>
            <p:nvPr/>
          </p:nvSpPr>
          <p:spPr bwMode="gray">
            <a:xfrm>
              <a:off x="11690350" y="374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3" name="Oval 4209"/>
            <p:cNvSpPr>
              <a:spLocks noChangeArrowheads="1"/>
            </p:cNvSpPr>
            <p:nvPr/>
          </p:nvSpPr>
          <p:spPr bwMode="gray">
            <a:xfrm>
              <a:off x="116903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4" name="Oval 4210"/>
            <p:cNvSpPr>
              <a:spLocks noChangeArrowheads="1"/>
            </p:cNvSpPr>
            <p:nvPr/>
          </p:nvSpPr>
          <p:spPr bwMode="gray">
            <a:xfrm>
              <a:off x="116903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5" name="Oval 4211"/>
            <p:cNvSpPr>
              <a:spLocks noChangeArrowheads="1"/>
            </p:cNvSpPr>
            <p:nvPr/>
          </p:nvSpPr>
          <p:spPr bwMode="gray">
            <a:xfrm>
              <a:off x="116903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6" name="Oval 4212"/>
            <p:cNvSpPr>
              <a:spLocks noChangeArrowheads="1"/>
            </p:cNvSpPr>
            <p:nvPr/>
          </p:nvSpPr>
          <p:spPr bwMode="gray">
            <a:xfrm>
              <a:off x="116903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7" name="Oval 4213"/>
            <p:cNvSpPr>
              <a:spLocks noChangeArrowheads="1"/>
            </p:cNvSpPr>
            <p:nvPr/>
          </p:nvSpPr>
          <p:spPr bwMode="gray">
            <a:xfrm>
              <a:off x="116903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8" name="Oval 4214"/>
            <p:cNvSpPr>
              <a:spLocks noChangeArrowheads="1"/>
            </p:cNvSpPr>
            <p:nvPr/>
          </p:nvSpPr>
          <p:spPr bwMode="gray">
            <a:xfrm>
              <a:off x="116903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59" name="Oval 4215"/>
            <p:cNvSpPr>
              <a:spLocks noChangeArrowheads="1"/>
            </p:cNvSpPr>
            <p:nvPr/>
          </p:nvSpPr>
          <p:spPr bwMode="gray">
            <a:xfrm>
              <a:off x="116903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0" name="Oval 4216"/>
            <p:cNvSpPr>
              <a:spLocks noChangeArrowheads="1"/>
            </p:cNvSpPr>
            <p:nvPr/>
          </p:nvSpPr>
          <p:spPr bwMode="gray">
            <a:xfrm>
              <a:off x="116903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1" name="Oval 4217"/>
            <p:cNvSpPr>
              <a:spLocks noChangeArrowheads="1"/>
            </p:cNvSpPr>
            <p:nvPr/>
          </p:nvSpPr>
          <p:spPr bwMode="gray">
            <a:xfrm>
              <a:off x="116903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2" name="Oval 4218"/>
            <p:cNvSpPr>
              <a:spLocks noChangeArrowheads="1"/>
            </p:cNvSpPr>
            <p:nvPr/>
          </p:nvSpPr>
          <p:spPr bwMode="gray">
            <a:xfrm>
              <a:off x="116903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3" name="Oval 4219"/>
            <p:cNvSpPr>
              <a:spLocks noChangeArrowheads="1"/>
            </p:cNvSpPr>
            <p:nvPr/>
          </p:nvSpPr>
          <p:spPr bwMode="gray">
            <a:xfrm>
              <a:off x="116903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4" name="Oval 4220"/>
            <p:cNvSpPr>
              <a:spLocks noChangeArrowheads="1"/>
            </p:cNvSpPr>
            <p:nvPr/>
          </p:nvSpPr>
          <p:spPr bwMode="gray">
            <a:xfrm>
              <a:off x="116903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5" name="Oval 4221"/>
            <p:cNvSpPr>
              <a:spLocks noChangeArrowheads="1"/>
            </p:cNvSpPr>
            <p:nvPr/>
          </p:nvSpPr>
          <p:spPr bwMode="gray">
            <a:xfrm>
              <a:off x="116903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6" name="Oval 4222"/>
            <p:cNvSpPr>
              <a:spLocks noChangeArrowheads="1"/>
            </p:cNvSpPr>
            <p:nvPr/>
          </p:nvSpPr>
          <p:spPr bwMode="gray">
            <a:xfrm>
              <a:off x="116903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7" name="Oval 4223"/>
            <p:cNvSpPr>
              <a:spLocks noChangeArrowheads="1"/>
            </p:cNvSpPr>
            <p:nvPr/>
          </p:nvSpPr>
          <p:spPr bwMode="gray">
            <a:xfrm>
              <a:off x="116903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8" name="Oval 4224"/>
            <p:cNvSpPr>
              <a:spLocks noChangeArrowheads="1"/>
            </p:cNvSpPr>
            <p:nvPr/>
          </p:nvSpPr>
          <p:spPr bwMode="gray">
            <a:xfrm>
              <a:off x="116903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69" name="Oval 4225"/>
            <p:cNvSpPr>
              <a:spLocks noChangeArrowheads="1"/>
            </p:cNvSpPr>
            <p:nvPr/>
          </p:nvSpPr>
          <p:spPr bwMode="gray">
            <a:xfrm>
              <a:off x="116903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0" name="Oval 4226"/>
            <p:cNvSpPr>
              <a:spLocks noChangeArrowheads="1"/>
            </p:cNvSpPr>
            <p:nvPr/>
          </p:nvSpPr>
          <p:spPr bwMode="gray">
            <a:xfrm>
              <a:off x="116903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1" name="Oval 4227"/>
            <p:cNvSpPr>
              <a:spLocks noChangeArrowheads="1"/>
            </p:cNvSpPr>
            <p:nvPr/>
          </p:nvSpPr>
          <p:spPr bwMode="gray">
            <a:xfrm>
              <a:off x="116903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2" name="Oval 4228"/>
            <p:cNvSpPr>
              <a:spLocks noChangeArrowheads="1"/>
            </p:cNvSpPr>
            <p:nvPr/>
          </p:nvSpPr>
          <p:spPr bwMode="gray">
            <a:xfrm>
              <a:off x="116903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3" name="Oval 4229"/>
            <p:cNvSpPr>
              <a:spLocks noChangeArrowheads="1"/>
            </p:cNvSpPr>
            <p:nvPr/>
          </p:nvSpPr>
          <p:spPr bwMode="gray">
            <a:xfrm>
              <a:off x="1169035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4" name="Oval 4230"/>
            <p:cNvSpPr>
              <a:spLocks noChangeArrowheads="1"/>
            </p:cNvSpPr>
            <p:nvPr/>
          </p:nvSpPr>
          <p:spPr bwMode="gray">
            <a:xfrm>
              <a:off x="1169035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5" name="Oval 4231"/>
            <p:cNvSpPr>
              <a:spLocks noChangeArrowheads="1"/>
            </p:cNvSpPr>
            <p:nvPr/>
          </p:nvSpPr>
          <p:spPr bwMode="gray">
            <a:xfrm>
              <a:off x="116903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6" name="Oval 4232"/>
            <p:cNvSpPr>
              <a:spLocks noChangeArrowheads="1"/>
            </p:cNvSpPr>
            <p:nvPr/>
          </p:nvSpPr>
          <p:spPr bwMode="gray">
            <a:xfrm>
              <a:off x="116903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7" name="Oval 4233"/>
            <p:cNvSpPr>
              <a:spLocks noChangeArrowheads="1"/>
            </p:cNvSpPr>
            <p:nvPr/>
          </p:nvSpPr>
          <p:spPr bwMode="gray">
            <a:xfrm>
              <a:off x="116903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8" name="Oval 4234"/>
            <p:cNvSpPr>
              <a:spLocks noChangeArrowheads="1"/>
            </p:cNvSpPr>
            <p:nvPr/>
          </p:nvSpPr>
          <p:spPr bwMode="gray">
            <a:xfrm>
              <a:off x="116903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79" name="Oval 4235"/>
            <p:cNvSpPr>
              <a:spLocks noChangeArrowheads="1"/>
            </p:cNvSpPr>
            <p:nvPr/>
          </p:nvSpPr>
          <p:spPr bwMode="gray">
            <a:xfrm>
              <a:off x="116903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0" name="Oval 4236"/>
            <p:cNvSpPr>
              <a:spLocks noChangeArrowheads="1"/>
            </p:cNvSpPr>
            <p:nvPr/>
          </p:nvSpPr>
          <p:spPr bwMode="gray">
            <a:xfrm>
              <a:off x="116903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1" name="Oval 4237"/>
            <p:cNvSpPr>
              <a:spLocks noChangeArrowheads="1"/>
            </p:cNvSpPr>
            <p:nvPr/>
          </p:nvSpPr>
          <p:spPr bwMode="gray">
            <a:xfrm>
              <a:off x="1169035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2" name="Oval 4238"/>
            <p:cNvSpPr>
              <a:spLocks noChangeArrowheads="1"/>
            </p:cNvSpPr>
            <p:nvPr/>
          </p:nvSpPr>
          <p:spPr bwMode="gray">
            <a:xfrm>
              <a:off x="116903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3" name="Oval 4239"/>
            <p:cNvSpPr>
              <a:spLocks noChangeArrowheads="1"/>
            </p:cNvSpPr>
            <p:nvPr/>
          </p:nvSpPr>
          <p:spPr bwMode="gray">
            <a:xfrm>
              <a:off x="1169035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4" name="Oval 4240"/>
            <p:cNvSpPr>
              <a:spLocks noChangeArrowheads="1"/>
            </p:cNvSpPr>
            <p:nvPr/>
          </p:nvSpPr>
          <p:spPr bwMode="gray">
            <a:xfrm>
              <a:off x="1169035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5" name="Oval 4241"/>
            <p:cNvSpPr>
              <a:spLocks noChangeArrowheads="1"/>
            </p:cNvSpPr>
            <p:nvPr/>
          </p:nvSpPr>
          <p:spPr bwMode="gray">
            <a:xfrm>
              <a:off x="1169035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6" name="Oval 4242"/>
            <p:cNvSpPr>
              <a:spLocks noChangeArrowheads="1"/>
            </p:cNvSpPr>
            <p:nvPr/>
          </p:nvSpPr>
          <p:spPr bwMode="gray">
            <a:xfrm>
              <a:off x="11690350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7" name="Oval 4243"/>
            <p:cNvSpPr>
              <a:spLocks noChangeArrowheads="1"/>
            </p:cNvSpPr>
            <p:nvPr/>
          </p:nvSpPr>
          <p:spPr bwMode="gray">
            <a:xfrm>
              <a:off x="1177290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8" name="Oval 4244"/>
            <p:cNvSpPr>
              <a:spLocks noChangeArrowheads="1"/>
            </p:cNvSpPr>
            <p:nvPr/>
          </p:nvSpPr>
          <p:spPr bwMode="gray">
            <a:xfrm>
              <a:off x="1177290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89" name="Oval 4245"/>
            <p:cNvSpPr>
              <a:spLocks noChangeArrowheads="1"/>
            </p:cNvSpPr>
            <p:nvPr/>
          </p:nvSpPr>
          <p:spPr bwMode="gray">
            <a:xfrm>
              <a:off x="1177290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0" name="Oval 4246"/>
            <p:cNvSpPr>
              <a:spLocks noChangeArrowheads="1"/>
            </p:cNvSpPr>
            <p:nvPr/>
          </p:nvSpPr>
          <p:spPr bwMode="gray">
            <a:xfrm>
              <a:off x="1177290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1" name="Oval 4247"/>
            <p:cNvSpPr>
              <a:spLocks noChangeArrowheads="1"/>
            </p:cNvSpPr>
            <p:nvPr/>
          </p:nvSpPr>
          <p:spPr bwMode="gray">
            <a:xfrm>
              <a:off x="1177290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2" name="Oval 4248"/>
            <p:cNvSpPr>
              <a:spLocks noChangeArrowheads="1"/>
            </p:cNvSpPr>
            <p:nvPr/>
          </p:nvSpPr>
          <p:spPr bwMode="gray">
            <a:xfrm>
              <a:off x="117729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3" name="Oval 4249"/>
            <p:cNvSpPr>
              <a:spLocks noChangeArrowheads="1"/>
            </p:cNvSpPr>
            <p:nvPr/>
          </p:nvSpPr>
          <p:spPr bwMode="gray">
            <a:xfrm>
              <a:off x="117729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4" name="Oval 4250"/>
            <p:cNvSpPr>
              <a:spLocks noChangeArrowheads="1"/>
            </p:cNvSpPr>
            <p:nvPr/>
          </p:nvSpPr>
          <p:spPr bwMode="gray">
            <a:xfrm>
              <a:off x="117729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5" name="Oval 4251"/>
            <p:cNvSpPr>
              <a:spLocks noChangeArrowheads="1"/>
            </p:cNvSpPr>
            <p:nvPr/>
          </p:nvSpPr>
          <p:spPr bwMode="gray">
            <a:xfrm>
              <a:off x="117729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6" name="Oval 4252"/>
            <p:cNvSpPr>
              <a:spLocks noChangeArrowheads="1"/>
            </p:cNvSpPr>
            <p:nvPr/>
          </p:nvSpPr>
          <p:spPr bwMode="gray">
            <a:xfrm>
              <a:off x="117729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7" name="Oval 4253"/>
            <p:cNvSpPr>
              <a:spLocks noChangeArrowheads="1"/>
            </p:cNvSpPr>
            <p:nvPr/>
          </p:nvSpPr>
          <p:spPr bwMode="gray">
            <a:xfrm>
              <a:off x="117729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8" name="Oval 4254"/>
            <p:cNvSpPr>
              <a:spLocks noChangeArrowheads="1"/>
            </p:cNvSpPr>
            <p:nvPr/>
          </p:nvSpPr>
          <p:spPr bwMode="gray">
            <a:xfrm>
              <a:off x="117729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1999" name="Oval 4255"/>
            <p:cNvSpPr>
              <a:spLocks noChangeArrowheads="1"/>
            </p:cNvSpPr>
            <p:nvPr/>
          </p:nvSpPr>
          <p:spPr bwMode="gray">
            <a:xfrm>
              <a:off x="1177290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0" name="Oval 4256"/>
            <p:cNvSpPr>
              <a:spLocks noChangeArrowheads="1"/>
            </p:cNvSpPr>
            <p:nvPr/>
          </p:nvSpPr>
          <p:spPr bwMode="gray">
            <a:xfrm>
              <a:off x="1177290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1" name="Oval 4257"/>
            <p:cNvSpPr>
              <a:spLocks noChangeArrowheads="1"/>
            </p:cNvSpPr>
            <p:nvPr/>
          </p:nvSpPr>
          <p:spPr bwMode="gray">
            <a:xfrm>
              <a:off x="1177290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2" name="Oval 4258"/>
            <p:cNvSpPr>
              <a:spLocks noChangeArrowheads="1"/>
            </p:cNvSpPr>
            <p:nvPr/>
          </p:nvSpPr>
          <p:spPr bwMode="gray">
            <a:xfrm>
              <a:off x="11772900" y="447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3" name="Oval 4259"/>
            <p:cNvSpPr>
              <a:spLocks noChangeArrowheads="1"/>
            </p:cNvSpPr>
            <p:nvPr/>
          </p:nvSpPr>
          <p:spPr bwMode="gray">
            <a:xfrm>
              <a:off x="117729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4" name="Oval 4260"/>
            <p:cNvSpPr>
              <a:spLocks noChangeArrowheads="1"/>
            </p:cNvSpPr>
            <p:nvPr/>
          </p:nvSpPr>
          <p:spPr bwMode="gray">
            <a:xfrm>
              <a:off x="117729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5" name="Oval 4261"/>
            <p:cNvSpPr>
              <a:spLocks noChangeArrowheads="1"/>
            </p:cNvSpPr>
            <p:nvPr/>
          </p:nvSpPr>
          <p:spPr bwMode="gray">
            <a:xfrm>
              <a:off x="117729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6" name="Oval 4262"/>
            <p:cNvSpPr>
              <a:spLocks noChangeArrowheads="1"/>
            </p:cNvSpPr>
            <p:nvPr/>
          </p:nvSpPr>
          <p:spPr bwMode="gray">
            <a:xfrm>
              <a:off x="1177290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7" name="Oval 4263"/>
            <p:cNvSpPr>
              <a:spLocks noChangeArrowheads="1"/>
            </p:cNvSpPr>
            <p:nvPr/>
          </p:nvSpPr>
          <p:spPr bwMode="gray">
            <a:xfrm>
              <a:off x="117729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8" name="Oval 4264"/>
            <p:cNvSpPr>
              <a:spLocks noChangeArrowheads="1"/>
            </p:cNvSpPr>
            <p:nvPr/>
          </p:nvSpPr>
          <p:spPr bwMode="gray">
            <a:xfrm>
              <a:off x="117729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09" name="Oval 4265"/>
            <p:cNvSpPr>
              <a:spLocks noChangeArrowheads="1"/>
            </p:cNvSpPr>
            <p:nvPr/>
          </p:nvSpPr>
          <p:spPr bwMode="gray">
            <a:xfrm>
              <a:off x="117729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0" name="Oval 4266"/>
            <p:cNvSpPr>
              <a:spLocks noChangeArrowheads="1"/>
            </p:cNvSpPr>
            <p:nvPr/>
          </p:nvSpPr>
          <p:spPr bwMode="gray">
            <a:xfrm>
              <a:off x="117729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1" name="Oval 4267"/>
            <p:cNvSpPr>
              <a:spLocks noChangeArrowheads="1"/>
            </p:cNvSpPr>
            <p:nvPr/>
          </p:nvSpPr>
          <p:spPr bwMode="gray">
            <a:xfrm>
              <a:off x="117729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2" name="Oval 4268"/>
            <p:cNvSpPr>
              <a:spLocks noChangeArrowheads="1"/>
            </p:cNvSpPr>
            <p:nvPr/>
          </p:nvSpPr>
          <p:spPr bwMode="gray">
            <a:xfrm>
              <a:off x="117729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3" name="Oval 4269"/>
            <p:cNvSpPr>
              <a:spLocks noChangeArrowheads="1"/>
            </p:cNvSpPr>
            <p:nvPr/>
          </p:nvSpPr>
          <p:spPr bwMode="gray">
            <a:xfrm>
              <a:off x="117729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4" name="Oval 4270"/>
            <p:cNvSpPr>
              <a:spLocks noChangeArrowheads="1"/>
            </p:cNvSpPr>
            <p:nvPr/>
          </p:nvSpPr>
          <p:spPr bwMode="gray">
            <a:xfrm>
              <a:off x="117729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5" name="Oval 4271"/>
            <p:cNvSpPr>
              <a:spLocks noChangeArrowheads="1"/>
            </p:cNvSpPr>
            <p:nvPr/>
          </p:nvSpPr>
          <p:spPr bwMode="gray">
            <a:xfrm>
              <a:off x="117729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6" name="Oval 4272"/>
            <p:cNvSpPr>
              <a:spLocks noChangeArrowheads="1"/>
            </p:cNvSpPr>
            <p:nvPr/>
          </p:nvSpPr>
          <p:spPr bwMode="gray">
            <a:xfrm>
              <a:off x="117729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7" name="Oval 4273"/>
            <p:cNvSpPr>
              <a:spLocks noChangeArrowheads="1"/>
            </p:cNvSpPr>
            <p:nvPr/>
          </p:nvSpPr>
          <p:spPr bwMode="gray">
            <a:xfrm>
              <a:off x="117729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8" name="Oval 4274"/>
            <p:cNvSpPr>
              <a:spLocks noChangeArrowheads="1"/>
            </p:cNvSpPr>
            <p:nvPr/>
          </p:nvSpPr>
          <p:spPr bwMode="gray">
            <a:xfrm>
              <a:off x="117729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19" name="Oval 4275"/>
            <p:cNvSpPr>
              <a:spLocks noChangeArrowheads="1"/>
            </p:cNvSpPr>
            <p:nvPr/>
          </p:nvSpPr>
          <p:spPr bwMode="gray">
            <a:xfrm>
              <a:off x="117729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0" name="Oval 4276"/>
            <p:cNvSpPr>
              <a:spLocks noChangeArrowheads="1"/>
            </p:cNvSpPr>
            <p:nvPr/>
          </p:nvSpPr>
          <p:spPr bwMode="gray">
            <a:xfrm>
              <a:off x="117729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1" name="Oval 4277"/>
            <p:cNvSpPr>
              <a:spLocks noChangeArrowheads="1"/>
            </p:cNvSpPr>
            <p:nvPr/>
          </p:nvSpPr>
          <p:spPr bwMode="gray">
            <a:xfrm>
              <a:off x="117729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2" name="Oval 4278"/>
            <p:cNvSpPr>
              <a:spLocks noChangeArrowheads="1"/>
            </p:cNvSpPr>
            <p:nvPr/>
          </p:nvSpPr>
          <p:spPr bwMode="gray">
            <a:xfrm>
              <a:off x="1177290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3" name="Oval 4279"/>
            <p:cNvSpPr>
              <a:spLocks noChangeArrowheads="1"/>
            </p:cNvSpPr>
            <p:nvPr/>
          </p:nvSpPr>
          <p:spPr bwMode="gray">
            <a:xfrm>
              <a:off x="1177290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4" name="Oval 4280"/>
            <p:cNvSpPr>
              <a:spLocks noChangeArrowheads="1"/>
            </p:cNvSpPr>
            <p:nvPr/>
          </p:nvSpPr>
          <p:spPr bwMode="gray">
            <a:xfrm>
              <a:off x="1177290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5" name="Oval 4281"/>
            <p:cNvSpPr>
              <a:spLocks noChangeArrowheads="1"/>
            </p:cNvSpPr>
            <p:nvPr/>
          </p:nvSpPr>
          <p:spPr bwMode="gray">
            <a:xfrm>
              <a:off x="1177290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6" name="Oval 4282"/>
            <p:cNvSpPr>
              <a:spLocks noChangeArrowheads="1"/>
            </p:cNvSpPr>
            <p:nvPr/>
          </p:nvSpPr>
          <p:spPr bwMode="gray">
            <a:xfrm>
              <a:off x="1177290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7" name="Oval 4283"/>
            <p:cNvSpPr>
              <a:spLocks noChangeArrowheads="1"/>
            </p:cNvSpPr>
            <p:nvPr/>
          </p:nvSpPr>
          <p:spPr bwMode="gray">
            <a:xfrm>
              <a:off x="1177290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8" name="Oval 4284"/>
            <p:cNvSpPr>
              <a:spLocks noChangeArrowheads="1"/>
            </p:cNvSpPr>
            <p:nvPr/>
          </p:nvSpPr>
          <p:spPr bwMode="gray">
            <a:xfrm>
              <a:off x="117729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29" name="Oval 4285"/>
            <p:cNvSpPr>
              <a:spLocks noChangeArrowheads="1"/>
            </p:cNvSpPr>
            <p:nvPr/>
          </p:nvSpPr>
          <p:spPr bwMode="gray">
            <a:xfrm>
              <a:off x="117729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0" name="Oval 4286"/>
            <p:cNvSpPr>
              <a:spLocks noChangeArrowheads="1"/>
            </p:cNvSpPr>
            <p:nvPr/>
          </p:nvSpPr>
          <p:spPr bwMode="gray">
            <a:xfrm>
              <a:off x="117729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1" name="Oval 4287"/>
            <p:cNvSpPr>
              <a:spLocks noChangeArrowheads="1"/>
            </p:cNvSpPr>
            <p:nvPr/>
          </p:nvSpPr>
          <p:spPr bwMode="gray">
            <a:xfrm>
              <a:off x="1177290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2" name="Oval 4288"/>
            <p:cNvSpPr>
              <a:spLocks noChangeArrowheads="1"/>
            </p:cNvSpPr>
            <p:nvPr/>
          </p:nvSpPr>
          <p:spPr bwMode="gray">
            <a:xfrm>
              <a:off x="117729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3" name="Oval 4289"/>
            <p:cNvSpPr>
              <a:spLocks noChangeArrowheads="1"/>
            </p:cNvSpPr>
            <p:nvPr/>
          </p:nvSpPr>
          <p:spPr bwMode="gray">
            <a:xfrm>
              <a:off x="117729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4" name="Oval 4290"/>
            <p:cNvSpPr>
              <a:spLocks noChangeArrowheads="1"/>
            </p:cNvSpPr>
            <p:nvPr/>
          </p:nvSpPr>
          <p:spPr bwMode="gray">
            <a:xfrm>
              <a:off x="1177290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5" name="Oval 4291"/>
            <p:cNvSpPr>
              <a:spLocks noChangeArrowheads="1"/>
            </p:cNvSpPr>
            <p:nvPr/>
          </p:nvSpPr>
          <p:spPr bwMode="gray">
            <a:xfrm>
              <a:off x="1177290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6" name="Oval 4292"/>
            <p:cNvSpPr>
              <a:spLocks noChangeArrowheads="1"/>
            </p:cNvSpPr>
            <p:nvPr/>
          </p:nvSpPr>
          <p:spPr bwMode="gray">
            <a:xfrm>
              <a:off x="1185545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7" name="Oval 4293"/>
            <p:cNvSpPr>
              <a:spLocks noChangeArrowheads="1"/>
            </p:cNvSpPr>
            <p:nvPr/>
          </p:nvSpPr>
          <p:spPr bwMode="gray">
            <a:xfrm>
              <a:off x="1185545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8" name="Oval 4294"/>
            <p:cNvSpPr>
              <a:spLocks noChangeArrowheads="1"/>
            </p:cNvSpPr>
            <p:nvPr/>
          </p:nvSpPr>
          <p:spPr bwMode="gray">
            <a:xfrm>
              <a:off x="1185545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39" name="Oval 4295"/>
            <p:cNvSpPr>
              <a:spLocks noChangeArrowheads="1"/>
            </p:cNvSpPr>
            <p:nvPr/>
          </p:nvSpPr>
          <p:spPr bwMode="gray">
            <a:xfrm>
              <a:off x="11855450" y="55578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0" name="Oval 4296"/>
            <p:cNvSpPr>
              <a:spLocks noChangeArrowheads="1"/>
            </p:cNvSpPr>
            <p:nvPr/>
          </p:nvSpPr>
          <p:spPr bwMode="gray">
            <a:xfrm>
              <a:off x="11855450" y="54673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1" name="Oval 4297"/>
            <p:cNvSpPr>
              <a:spLocks noChangeArrowheads="1"/>
            </p:cNvSpPr>
            <p:nvPr/>
          </p:nvSpPr>
          <p:spPr bwMode="gray">
            <a:xfrm>
              <a:off x="1185545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2" name="Oval 4298"/>
            <p:cNvSpPr>
              <a:spLocks noChangeArrowheads="1"/>
            </p:cNvSpPr>
            <p:nvPr/>
          </p:nvSpPr>
          <p:spPr bwMode="gray">
            <a:xfrm>
              <a:off x="1185545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3" name="Oval 4299"/>
            <p:cNvSpPr>
              <a:spLocks noChangeArrowheads="1"/>
            </p:cNvSpPr>
            <p:nvPr/>
          </p:nvSpPr>
          <p:spPr bwMode="gray">
            <a:xfrm>
              <a:off x="1185545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4" name="Oval 4300"/>
            <p:cNvSpPr>
              <a:spLocks noChangeArrowheads="1"/>
            </p:cNvSpPr>
            <p:nvPr/>
          </p:nvSpPr>
          <p:spPr bwMode="gray">
            <a:xfrm>
              <a:off x="1185545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5" name="Oval 4301"/>
            <p:cNvSpPr>
              <a:spLocks noChangeArrowheads="1"/>
            </p:cNvSpPr>
            <p:nvPr/>
          </p:nvSpPr>
          <p:spPr bwMode="gray">
            <a:xfrm>
              <a:off x="1185545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6" name="Oval 4302"/>
            <p:cNvSpPr>
              <a:spLocks noChangeArrowheads="1"/>
            </p:cNvSpPr>
            <p:nvPr/>
          </p:nvSpPr>
          <p:spPr bwMode="gray">
            <a:xfrm>
              <a:off x="1185545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7" name="Oval 4303"/>
            <p:cNvSpPr>
              <a:spLocks noChangeArrowheads="1"/>
            </p:cNvSpPr>
            <p:nvPr/>
          </p:nvSpPr>
          <p:spPr bwMode="gray">
            <a:xfrm>
              <a:off x="1185545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8" name="Oval 4304"/>
            <p:cNvSpPr>
              <a:spLocks noChangeArrowheads="1"/>
            </p:cNvSpPr>
            <p:nvPr/>
          </p:nvSpPr>
          <p:spPr bwMode="gray">
            <a:xfrm>
              <a:off x="1185545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49" name="Oval 4305"/>
            <p:cNvSpPr>
              <a:spLocks noChangeArrowheads="1"/>
            </p:cNvSpPr>
            <p:nvPr/>
          </p:nvSpPr>
          <p:spPr bwMode="gray">
            <a:xfrm>
              <a:off x="1185545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0" name="Oval 4306"/>
            <p:cNvSpPr>
              <a:spLocks noChangeArrowheads="1"/>
            </p:cNvSpPr>
            <p:nvPr/>
          </p:nvSpPr>
          <p:spPr bwMode="gray">
            <a:xfrm>
              <a:off x="11855450" y="456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1" name="Oval 4307"/>
            <p:cNvSpPr>
              <a:spLocks noChangeArrowheads="1"/>
            </p:cNvSpPr>
            <p:nvPr/>
          </p:nvSpPr>
          <p:spPr bwMode="gray">
            <a:xfrm>
              <a:off x="1185545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2" name="Oval 4308"/>
            <p:cNvSpPr>
              <a:spLocks noChangeArrowheads="1"/>
            </p:cNvSpPr>
            <p:nvPr/>
          </p:nvSpPr>
          <p:spPr bwMode="gray">
            <a:xfrm>
              <a:off x="1185545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3" name="Oval 4309"/>
            <p:cNvSpPr>
              <a:spLocks noChangeArrowheads="1"/>
            </p:cNvSpPr>
            <p:nvPr/>
          </p:nvSpPr>
          <p:spPr bwMode="gray">
            <a:xfrm>
              <a:off x="1185545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4" name="Oval 4310"/>
            <p:cNvSpPr>
              <a:spLocks noChangeArrowheads="1"/>
            </p:cNvSpPr>
            <p:nvPr/>
          </p:nvSpPr>
          <p:spPr bwMode="gray">
            <a:xfrm>
              <a:off x="118554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5" name="Oval 4311"/>
            <p:cNvSpPr>
              <a:spLocks noChangeArrowheads="1"/>
            </p:cNvSpPr>
            <p:nvPr/>
          </p:nvSpPr>
          <p:spPr bwMode="gray">
            <a:xfrm>
              <a:off x="118554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6" name="Oval 4312"/>
            <p:cNvSpPr>
              <a:spLocks noChangeArrowheads="1"/>
            </p:cNvSpPr>
            <p:nvPr/>
          </p:nvSpPr>
          <p:spPr bwMode="gray">
            <a:xfrm>
              <a:off x="118554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7" name="Oval 4313"/>
            <p:cNvSpPr>
              <a:spLocks noChangeArrowheads="1"/>
            </p:cNvSpPr>
            <p:nvPr/>
          </p:nvSpPr>
          <p:spPr bwMode="gray">
            <a:xfrm>
              <a:off x="118554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8" name="Oval 4314"/>
            <p:cNvSpPr>
              <a:spLocks noChangeArrowheads="1"/>
            </p:cNvSpPr>
            <p:nvPr/>
          </p:nvSpPr>
          <p:spPr bwMode="gray">
            <a:xfrm>
              <a:off x="118554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59" name="Oval 4315"/>
            <p:cNvSpPr>
              <a:spLocks noChangeArrowheads="1"/>
            </p:cNvSpPr>
            <p:nvPr/>
          </p:nvSpPr>
          <p:spPr bwMode="gray">
            <a:xfrm>
              <a:off x="118554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0" name="Oval 4316"/>
            <p:cNvSpPr>
              <a:spLocks noChangeArrowheads="1"/>
            </p:cNvSpPr>
            <p:nvPr/>
          </p:nvSpPr>
          <p:spPr bwMode="gray">
            <a:xfrm>
              <a:off x="118554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1" name="Oval 4317"/>
            <p:cNvSpPr>
              <a:spLocks noChangeArrowheads="1"/>
            </p:cNvSpPr>
            <p:nvPr/>
          </p:nvSpPr>
          <p:spPr bwMode="gray">
            <a:xfrm>
              <a:off x="118554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2" name="Oval 4318"/>
            <p:cNvSpPr>
              <a:spLocks noChangeArrowheads="1"/>
            </p:cNvSpPr>
            <p:nvPr/>
          </p:nvSpPr>
          <p:spPr bwMode="gray">
            <a:xfrm>
              <a:off x="118554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3" name="Oval 4319"/>
            <p:cNvSpPr>
              <a:spLocks noChangeArrowheads="1"/>
            </p:cNvSpPr>
            <p:nvPr/>
          </p:nvSpPr>
          <p:spPr bwMode="gray">
            <a:xfrm>
              <a:off x="118554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4" name="Oval 4320"/>
            <p:cNvSpPr>
              <a:spLocks noChangeArrowheads="1"/>
            </p:cNvSpPr>
            <p:nvPr/>
          </p:nvSpPr>
          <p:spPr bwMode="gray">
            <a:xfrm>
              <a:off x="118554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5" name="Oval 4321"/>
            <p:cNvSpPr>
              <a:spLocks noChangeArrowheads="1"/>
            </p:cNvSpPr>
            <p:nvPr/>
          </p:nvSpPr>
          <p:spPr bwMode="gray">
            <a:xfrm>
              <a:off x="118554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6" name="Oval 4322"/>
            <p:cNvSpPr>
              <a:spLocks noChangeArrowheads="1"/>
            </p:cNvSpPr>
            <p:nvPr/>
          </p:nvSpPr>
          <p:spPr bwMode="gray">
            <a:xfrm>
              <a:off x="118554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7" name="Oval 4323"/>
            <p:cNvSpPr>
              <a:spLocks noChangeArrowheads="1"/>
            </p:cNvSpPr>
            <p:nvPr/>
          </p:nvSpPr>
          <p:spPr bwMode="gray">
            <a:xfrm>
              <a:off x="118554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8" name="Oval 4324"/>
            <p:cNvSpPr>
              <a:spLocks noChangeArrowheads="1"/>
            </p:cNvSpPr>
            <p:nvPr/>
          </p:nvSpPr>
          <p:spPr bwMode="gray">
            <a:xfrm>
              <a:off x="118554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69" name="Oval 4325"/>
            <p:cNvSpPr>
              <a:spLocks noChangeArrowheads="1"/>
            </p:cNvSpPr>
            <p:nvPr/>
          </p:nvSpPr>
          <p:spPr bwMode="gray">
            <a:xfrm>
              <a:off x="118554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0" name="Oval 4326"/>
            <p:cNvSpPr>
              <a:spLocks noChangeArrowheads="1"/>
            </p:cNvSpPr>
            <p:nvPr/>
          </p:nvSpPr>
          <p:spPr bwMode="gray">
            <a:xfrm>
              <a:off x="118554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1" name="Oval 4328"/>
            <p:cNvSpPr>
              <a:spLocks noChangeArrowheads="1"/>
            </p:cNvSpPr>
            <p:nvPr/>
          </p:nvSpPr>
          <p:spPr bwMode="gray">
            <a:xfrm>
              <a:off x="1185545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2" name="Oval 4329"/>
            <p:cNvSpPr>
              <a:spLocks noChangeArrowheads="1"/>
            </p:cNvSpPr>
            <p:nvPr/>
          </p:nvSpPr>
          <p:spPr bwMode="gray">
            <a:xfrm>
              <a:off x="1185545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3" name="Oval 4330"/>
            <p:cNvSpPr>
              <a:spLocks noChangeArrowheads="1"/>
            </p:cNvSpPr>
            <p:nvPr/>
          </p:nvSpPr>
          <p:spPr bwMode="gray">
            <a:xfrm>
              <a:off x="118554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4" name="Oval 4331"/>
            <p:cNvSpPr>
              <a:spLocks noChangeArrowheads="1"/>
            </p:cNvSpPr>
            <p:nvPr/>
          </p:nvSpPr>
          <p:spPr bwMode="gray">
            <a:xfrm>
              <a:off x="118554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5" name="Oval 4332"/>
            <p:cNvSpPr>
              <a:spLocks noChangeArrowheads="1"/>
            </p:cNvSpPr>
            <p:nvPr/>
          </p:nvSpPr>
          <p:spPr bwMode="gray">
            <a:xfrm>
              <a:off x="118554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6" name="Oval 4333"/>
            <p:cNvSpPr>
              <a:spLocks noChangeArrowheads="1"/>
            </p:cNvSpPr>
            <p:nvPr/>
          </p:nvSpPr>
          <p:spPr bwMode="gray">
            <a:xfrm>
              <a:off x="1185545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7" name="Oval 4334"/>
            <p:cNvSpPr>
              <a:spLocks noChangeArrowheads="1"/>
            </p:cNvSpPr>
            <p:nvPr/>
          </p:nvSpPr>
          <p:spPr bwMode="gray">
            <a:xfrm>
              <a:off x="1185545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8" name="Oval 4335"/>
            <p:cNvSpPr>
              <a:spLocks noChangeArrowheads="1"/>
            </p:cNvSpPr>
            <p:nvPr/>
          </p:nvSpPr>
          <p:spPr bwMode="gray">
            <a:xfrm>
              <a:off x="1185545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79" name="Oval 4336"/>
            <p:cNvSpPr>
              <a:spLocks noChangeArrowheads="1"/>
            </p:cNvSpPr>
            <p:nvPr/>
          </p:nvSpPr>
          <p:spPr bwMode="gray">
            <a:xfrm>
              <a:off x="1185545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0" name="Oval 4337"/>
            <p:cNvSpPr>
              <a:spLocks noChangeArrowheads="1"/>
            </p:cNvSpPr>
            <p:nvPr/>
          </p:nvSpPr>
          <p:spPr bwMode="gray">
            <a:xfrm>
              <a:off x="1185545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1" name="Oval 4338"/>
            <p:cNvSpPr>
              <a:spLocks noChangeArrowheads="1"/>
            </p:cNvSpPr>
            <p:nvPr/>
          </p:nvSpPr>
          <p:spPr bwMode="gray">
            <a:xfrm>
              <a:off x="1185545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2" name="Oval 4339"/>
            <p:cNvSpPr>
              <a:spLocks noChangeArrowheads="1"/>
            </p:cNvSpPr>
            <p:nvPr/>
          </p:nvSpPr>
          <p:spPr bwMode="gray">
            <a:xfrm>
              <a:off x="1185545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3" name="Oval 4340"/>
            <p:cNvSpPr>
              <a:spLocks noChangeArrowheads="1"/>
            </p:cNvSpPr>
            <p:nvPr/>
          </p:nvSpPr>
          <p:spPr bwMode="gray">
            <a:xfrm>
              <a:off x="1185545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4" name="Oval 4341"/>
            <p:cNvSpPr>
              <a:spLocks noChangeArrowheads="1"/>
            </p:cNvSpPr>
            <p:nvPr/>
          </p:nvSpPr>
          <p:spPr bwMode="gray">
            <a:xfrm>
              <a:off x="11855450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5" name="Oval 4342"/>
            <p:cNvSpPr>
              <a:spLocks noChangeArrowheads="1"/>
            </p:cNvSpPr>
            <p:nvPr/>
          </p:nvSpPr>
          <p:spPr bwMode="gray">
            <a:xfrm>
              <a:off x="11938000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6" name="Oval 4343"/>
            <p:cNvSpPr>
              <a:spLocks noChangeArrowheads="1"/>
            </p:cNvSpPr>
            <p:nvPr/>
          </p:nvSpPr>
          <p:spPr bwMode="gray">
            <a:xfrm>
              <a:off x="11938000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7" name="Oval 4344"/>
            <p:cNvSpPr>
              <a:spLocks noChangeArrowheads="1"/>
            </p:cNvSpPr>
            <p:nvPr/>
          </p:nvSpPr>
          <p:spPr bwMode="gray">
            <a:xfrm>
              <a:off x="11938000" y="57388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8" name="Oval 4345"/>
            <p:cNvSpPr>
              <a:spLocks noChangeArrowheads="1"/>
            </p:cNvSpPr>
            <p:nvPr/>
          </p:nvSpPr>
          <p:spPr bwMode="gray">
            <a:xfrm>
              <a:off x="11938000" y="564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89" name="Oval 4346"/>
            <p:cNvSpPr>
              <a:spLocks noChangeArrowheads="1"/>
            </p:cNvSpPr>
            <p:nvPr/>
          </p:nvSpPr>
          <p:spPr bwMode="gray">
            <a:xfrm>
              <a:off x="11938000" y="53752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0" name="Oval 4347"/>
            <p:cNvSpPr>
              <a:spLocks noChangeArrowheads="1"/>
            </p:cNvSpPr>
            <p:nvPr/>
          </p:nvSpPr>
          <p:spPr bwMode="gray">
            <a:xfrm>
              <a:off x="11938000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1" name="Oval 4348"/>
            <p:cNvSpPr>
              <a:spLocks noChangeArrowheads="1"/>
            </p:cNvSpPr>
            <p:nvPr/>
          </p:nvSpPr>
          <p:spPr bwMode="gray">
            <a:xfrm>
              <a:off x="11938000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2" name="Oval 4349"/>
            <p:cNvSpPr>
              <a:spLocks noChangeArrowheads="1"/>
            </p:cNvSpPr>
            <p:nvPr/>
          </p:nvSpPr>
          <p:spPr bwMode="gray">
            <a:xfrm>
              <a:off x="119380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3" name="Oval 4350"/>
            <p:cNvSpPr>
              <a:spLocks noChangeArrowheads="1"/>
            </p:cNvSpPr>
            <p:nvPr/>
          </p:nvSpPr>
          <p:spPr bwMode="gray">
            <a:xfrm>
              <a:off x="119380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4" name="Oval 4351"/>
            <p:cNvSpPr>
              <a:spLocks noChangeArrowheads="1"/>
            </p:cNvSpPr>
            <p:nvPr/>
          </p:nvSpPr>
          <p:spPr bwMode="gray">
            <a:xfrm>
              <a:off x="119380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5" name="Oval 4352"/>
            <p:cNvSpPr>
              <a:spLocks noChangeArrowheads="1"/>
            </p:cNvSpPr>
            <p:nvPr/>
          </p:nvSpPr>
          <p:spPr bwMode="gray">
            <a:xfrm>
              <a:off x="11938000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6" name="Oval 4353"/>
            <p:cNvSpPr>
              <a:spLocks noChangeArrowheads="1"/>
            </p:cNvSpPr>
            <p:nvPr/>
          </p:nvSpPr>
          <p:spPr bwMode="gray">
            <a:xfrm>
              <a:off x="11938000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7" name="Oval 4354"/>
            <p:cNvSpPr>
              <a:spLocks noChangeArrowheads="1"/>
            </p:cNvSpPr>
            <p:nvPr/>
          </p:nvSpPr>
          <p:spPr bwMode="gray">
            <a:xfrm>
              <a:off x="11938000" y="4652962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8" name="Oval 4355"/>
            <p:cNvSpPr>
              <a:spLocks noChangeArrowheads="1"/>
            </p:cNvSpPr>
            <p:nvPr/>
          </p:nvSpPr>
          <p:spPr bwMode="gray">
            <a:xfrm>
              <a:off x="11938000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099" name="Oval 4356"/>
            <p:cNvSpPr>
              <a:spLocks noChangeArrowheads="1"/>
            </p:cNvSpPr>
            <p:nvPr/>
          </p:nvSpPr>
          <p:spPr bwMode="gray">
            <a:xfrm>
              <a:off x="11938000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0" name="Oval 4357"/>
            <p:cNvSpPr>
              <a:spLocks noChangeArrowheads="1"/>
            </p:cNvSpPr>
            <p:nvPr/>
          </p:nvSpPr>
          <p:spPr bwMode="gray">
            <a:xfrm>
              <a:off x="11938000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1" name="Oval 4358"/>
            <p:cNvSpPr>
              <a:spLocks noChangeArrowheads="1"/>
            </p:cNvSpPr>
            <p:nvPr/>
          </p:nvSpPr>
          <p:spPr bwMode="gray">
            <a:xfrm>
              <a:off x="1193800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2" name="Oval 4359"/>
            <p:cNvSpPr>
              <a:spLocks noChangeArrowheads="1"/>
            </p:cNvSpPr>
            <p:nvPr/>
          </p:nvSpPr>
          <p:spPr bwMode="gray">
            <a:xfrm>
              <a:off x="119380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3" name="Oval 4360"/>
            <p:cNvSpPr>
              <a:spLocks noChangeArrowheads="1"/>
            </p:cNvSpPr>
            <p:nvPr/>
          </p:nvSpPr>
          <p:spPr bwMode="gray">
            <a:xfrm>
              <a:off x="119380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4" name="Oval 4361"/>
            <p:cNvSpPr>
              <a:spLocks noChangeArrowheads="1"/>
            </p:cNvSpPr>
            <p:nvPr/>
          </p:nvSpPr>
          <p:spPr bwMode="gray">
            <a:xfrm>
              <a:off x="119380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5" name="Oval 4362"/>
            <p:cNvSpPr>
              <a:spLocks noChangeArrowheads="1"/>
            </p:cNvSpPr>
            <p:nvPr/>
          </p:nvSpPr>
          <p:spPr bwMode="gray">
            <a:xfrm>
              <a:off x="119380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6" name="Oval 4363"/>
            <p:cNvSpPr>
              <a:spLocks noChangeArrowheads="1"/>
            </p:cNvSpPr>
            <p:nvPr/>
          </p:nvSpPr>
          <p:spPr bwMode="gray">
            <a:xfrm>
              <a:off x="119380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7" name="Oval 4364"/>
            <p:cNvSpPr>
              <a:spLocks noChangeArrowheads="1"/>
            </p:cNvSpPr>
            <p:nvPr/>
          </p:nvSpPr>
          <p:spPr bwMode="gray">
            <a:xfrm>
              <a:off x="119380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8" name="Oval 4365"/>
            <p:cNvSpPr>
              <a:spLocks noChangeArrowheads="1"/>
            </p:cNvSpPr>
            <p:nvPr/>
          </p:nvSpPr>
          <p:spPr bwMode="gray">
            <a:xfrm>
              <a:off x="119380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09" name="Oval 4366"/>
            <p:cNvSpPr>
              <a:spLocks noChangeArrowheads="1"/>
            </p:cNvSpPr>
            <p:nvPr/>
          </p:nvSpPr>
          <p:spPr bwMode="gray">
            <a:xfrm>
              <a:off x="119380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0" name="Oval 4367"/>
            <p:cNvSpPr>
              <a:spLocks noChangeArrowheads="1"/>
            </p:cNvSpPr>
            <p:nvPr/>
          </p:nvSpPr>
          <p:spPr bwMode="gray">
            <a:xfrm>
              <a:off x="119380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1" name="Oval 4368"/>
            <p:cNvSpPr>
              <a:spLocks noChangeArrowheads="1"/>
            </p:cNvSpPr>
            <p:nvPr/>
          </p:nvSpPr>
          <p:spPr bwMode="gray">
            <a:xfrm>
              <a:off x="119380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2" name="Oval 4369"/>
            <p:cNvSpPr>
              <a:spLocks noChangeArrowheads="1"/>
            </p:cNvSpPr>
            <p:nvPr/>
          </p:nvSpPr>
          <p:spPr bwMode="gray">
            <a:xfrm>
              <a:off x="119380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3" name="Oval 4370"/>
            <p:cNvSpPr>
              <a:spLocks noChangeArrowheads="1"/>
            </p:cNvSpPr>
            <p:nvPr/>
          </p:nvSpPr>
          <p:spPr bwMode="gray">
            <a:xfrm>
              <a:off x="119380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4" name="Oval 4371"/>
            <p:cNvSpPr>
              <a:spLocks noChangeArrowheads="1"/>
            </p:cNvSpPr>
            <p:nvPr/>
          </p:nvSpPr>
          <p:spPr bwMode="gray">
            <a:xfrm>
              <a:off x="119380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5" name="Oval 4372"/>
            <p:cNvSpPr>
              <a:spLocks noChangeArrowheads="1"/>
            </p:cNvSpPr>
            <p:nvPr/>
          </p:nvSpPr>
          <p:spPr bwMode="gray">
            <a:xfrm>
              <a:off x="119380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6" name="Oval 4373"/>
            <p:cNvSpPr>
              <a:spLocks noChangeArrowheads="1"/>
            </p:cNvSpPr>
            <p:nvPr/>
          </p:nvSpPr>
          <p:spPr bwMode="gray">
            <a:xfrm>
              <a:off x="119380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7" name="Oval 4374"/>
            <p:cNvSpPr>
              <a:spLocks noChangeArrowheads="1"/>
            </p:cNvSpPr>
            <p:nvPr/>
          </p:nvSpPr>
          <p:spPr bwMode="gray">
            <a:xfrm>
              <a:off x="1193800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8" name="Oval 4375"/>
            <p:cNvSpPr>
              <a:spLocks noChangeArrowheads="1"/>
            </p:cNvSpPr>
            <p:nvPr/>
          </p:nvSpPr>
          <p:spPr bwMode="gray">
            <a:xfrm>
              <a:off x="1193800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19" name="Oval 4376"/>
            <p:cNvSpPr>
              <a:spLocks noChangeArrowheads="1"/>
            </p:cNvSpPr>
            <p:nvPr/>
          </p:nvSpPr>
          <p:spPr bwMode="gray">
            <a:xfrm>
              <a:off x="1193800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0" name="Oval 4377"/>
            <p:cNvSpPr>
              <a:spLocks noChangeArrowheads="1"/>
            </p:cNvSpPr>
            <p:nvPr/>
          </p:nvSpPr>
          <p:spPr bwMode="gray">
            <a:xfrm>
              <a:off x="1193800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1" name="Oval 4378"/>
            <p:cNvSpPr>
              <a:spLocks noChangeArrowheads="1"/>
            </p:cNvSpPr>
            <p:nvPr/>
          </p:nvSpPr>
          <p:spPr bwMode="gray">
            <a:xfrm>
              <a:off x="1193800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2" name="Oval 4379"/>
            <p:cNvSpPr>
              <a:spLocks noChangeArrowheads="1"/>
            </p:cNvSpPr>
            <p:nvPr/>
          </p:nvSpPr>
          <p:spPr bwMode="gray">
            <a:xfrm>
              <a:off x="1193800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3" name="Oval 4380"/>
            <p:cNvSpPr>
              <a:spLocks noChangeArrowheads="1"/>
            </p:cNvSpPr>
            <p:nvPr/>
          </p:nvSpPr>
          <p:spPr bwMode="gray">
            <a:xfrm>
              <a:off x="119380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4" name="Oval 4381"/>
            <p:cNvSpPr>
              <a:spLocks noChangeArrowheads="1"/>
            </p:cNvSpPr>
            <p:nvPr/>
          </p:nvSpPr>
          <p:spPr bwMode="gray">
            <a:xfrm>
              <a:off x="119380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5" name="Oval 4382"/>
            <p:cNvSpPr>
              <a:spLocks noChangeArrowheads="1"/>
            </p:cNvSpPr>
            <p:nvPr/>
          </p:nvSpPr>
          <p:spPr bwMode="gray">
            <a:xfrm>
              <a:off x="119380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6" name="Oval 4383"/>
            <p:cNvSpPr>
              <a:spLocks noChangeArrowheads="1"/>
            </p:cNvSpPr>
            <p:nvPr/>
          </p:nvSpPr>
          <p:spPr bwMode="gray">
            <a:xfrm>
              <a:off x="11938000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7" name="Oval 4384"/>
            <p:cNvSpPr>
              <a:spLocks noChangeArrowheads="1"/>
            </p:cNvSpPr>
            <p:nvPr/>
          </p:nvSpPr>
          <p:spPr bwMode="gray">
            <a:xfrm>
              <a:off x="11938000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8" name="Oval 4385"/>
            <p:cNvSpPr>
              <a:spLocks noChangeArrowheads="1"/>
            </p:cNvSpPr>
            <p:nvPr/>
          </p:nvSpPr>
          <p:spPr bwMode="gray">
            <a:xfrm>
              <a:off x="11938000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29" name="Oval 4386"/>
            <p:cNvSpPr>
              <a:spLocks noChangeArrowheads="1"/>
            </p:cNvSpPr>
            <p:nvPr/>
          </p:nvSpPr>
          <p:spPr bwMode="gray">
            <a:xfrm>
              <a:off x="11938000" y="84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0" name="Oval 4387"/>
            <p:cNvSpPr>
              <a:spLocks noChangeArrowheads="1"/>
            </p:cNvSpPr>
            <p:nvPr/>
          </p:nvSpPr>
          <p:spPr bwMode="gray">
            <a:xfrm>
              <a:off x="11938000" y="7556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1" name="Oval 4388"/>
            <p:cNvSpPr>
              <a:spLocks noChangeArrowheads="1"/>
            </p:cNvSpPr>
            <p:nvPr/>
          </p:nvSpPr>
          <p:spPr bwMode="gray">
            <a:xfrm>
              <a:off x="11938000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2" name="Oval 4389"/>
            <p:cNvSpPr>
              <a:spLocks noChangeArrowheads="1"/>
            </p:cNvSpPr>
            <p:nvPr/>
          </p:nvSpPr>
          <p:spPr bwMode="gray">
            <a:xfrm>
              <a:off x="11938000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3" name="Oval 4390"/>
            <p:cNvSpPr>
              <a:spLocks noChangeArrowheads="1"/>
            </p:cNvSpPr>
            <p:nvPr/>
          </p:nvSpPr>
          <p:spPr bwMode="gray">
            <a:xfrm>
              <a:off x="11938000" y="48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4" name="Oval 4391"/>
            <p:cNvSpPr>
              <a:spLocks noChangeArrowheads="1"/>
            </p:cNvSpPr>
            <p:nvPr/>
          </p:nvSpPr>
          <p:spPr bwMode="gray">
            <a:xfrm>
              <a:off x="12023725" y="601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5" name="Oval 4392"/>
            <p:cNvSpPr>
              <a:spLocks noChangeArrowheads="1"/>
            </p:cNvSpPr>
            <p:nvPr/>
          </p:nvSpPr>
          <p:spPr bwMode="gray">
            <a:xfrm>
              <a:off x="12023725" y="59197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6" name="Oval 4393"/>
            <p:cNvSpPr>
              <a:spLocks noChangeArrowheads="1"/>
            </p:cNvSpPr>
            <p:nvPr/>
          </p:nvSpPr>
          <p:spPr bwMode="gray">
            <a:xfrm>
              <a:off x="12023725" y="583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7" name="Oval 4394"/>
            <p:cNvSpPr>
              <a:spLocks noChangeArrowheads="1"/>
            </p:cNvSpPr>
            <p:nvPr/>
          </p:nvSpPr>
          <p:spPr bwMode="gray">
            <a:xfrm>
              <a:off x="120237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8" name="Oval 4395"/>
            <p:cNvSpPr>
              <a:spLocks noChangeArrowheads="1"/>
            </p:cNvSpPr>
            <p:nvPr/>
          </p:nvSpPr>
          <p:spPr bwMode="gray">
            <a:xfrm>
              <a:off x="120237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39" name="Oval 4396"/>
            <p:cNvSpPr>
              <a:spLocks noChangeArrowheads="1"/>
            </p:cNvSpPr>
            <p:nvPr/>
          </p:nvSpPr>
          <p:spPr bwMode="gray">
            <a:xfrm>
              <a:off x="120237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0" name="Oval 4397"/>
            <p:cNvSpPr>
              <a:spLocks noChangeArrowheads="1"/>
            </p:cNvSpPr>
            <p:nvPr/>
          </p:nvSpPr>
          <p:spPr bwMode="gray">
            <a:xfrm>
              <a:off x="120237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1" name="Oval 4398"/>
            <p:cNvSpPr>
              <a:spLocks noChangeArrowheads="1"/>
            </p:cNvSpPr>
            <p:nvPr/>
          </p:nvSpPr>
          <p:spPr bwMode="gray">
            <a:xfrm>
              <a:off x="120237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2" name="Oval 4399"/>
            <p:cNvSpPr>
              <a:spLocks noChangeArrowheads="1"/>
            </p:cNvSpPr>
            <p:nvPr/>
          </p:nvSpPr>
          <p:spPr bwMode="gray">
            <a:xfrm>
              <a:off x="120237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3" name="Oval 4400"/>
            <p:cNvSpPr>
              <a:spLocks noChangeArrowheads="1"/>
            </p:cNvSpPr>
            <p:nvPr/>
          </p:nvSpPr>
          <p:spPr bwMode="gray">
            <a:xfrm>
              <a:off x="1202372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4" name="Oval 4401"/>
            <p:cNvSpPr>
              <a:spLocks noChangeArrowheads="1"/>
            </p:cNvSpPr>
            <p:nvPr/>
          </p:nvSpPr>
          <p:spPr bwMode="gray">
            <a:xfrm>
              <a:off x="12023725" y="365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5" name="Oval 4402"/>
            <p:cNvSpPr>
              <a:spLocks noChangeArrowheads="1"/>
            </p:cNvSpPr>
            <p:nvPr/>
          </p:nvSpPr>
          <p:spPr bwMode="gray">
            <a:xfrm>
              <a:off x="1202372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6" name="Oval 4403"/>
            <p:cNvSpPr>
              <a:spLocks noChangeArrowheads="1"/>
            </p:cNvSpPr>
            <p:nvPr/>
          </p:nvSpPr>
          <p:spPr bwMode="gray">
            <a:xfrm>
              <a:off x="120237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7" name="Oval 4404"/>
            <p:cNvSpPr>
              <a:spLocks noChangeArrowheads="1"/>
            </p:cNvSpPr>
            <p:nvPr/>
          </p:nvSpPr>
          <p:spPr bwMode="gray">
            <a:xfrm>
              <a:off x="120237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8" name="Oval 4405"/>
            <p:cNvSpPr>
              <a:spLocks noChangeArrowheads="1"/>
            </p:cNvSpPr>
            <p:nvPr/>
          </p:nvSpPr>
          <p:spPr bwMode="gray">
            <a:xfrm>
              <a:off x="120237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49" name="Oval 4406"/>
            <p:cNvSpPr>
              <a:spLocks noChangeArrowheads="1"/>
            </p:cNvSpPr>
            <p:nvPr/>
          </p:nvSpPr>
          <p:spPr bwMode="gray">
            <a:xfrm>
              <a:off x="120237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0" name="Oval 4407"/>
            <p:cNvSpPr>
              <a:spLocks noChangeArrowheads="1"/>
            </p:cNvSpPr>
            <p:nvPr/>
          </p:nvSpPr>
          <p:spPr bwMode="gray">
            <a:xfrm>
              <a:off x="120237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1" name="Oval 4408"/>
            <p:cNvSpPr>
              <a:spLocks noChangeArrowheads="1"/>
            </p:cNvSpPr>
            <p:nvPr/>
          </p:nvSpPr>
          <p:spPr bwMode="gray">
            <a:xfrm>
              <a:off x="120237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2" name="Oval 4409"/>
            <p:cNvSpPr>
              <a:spLocks noChangeArrowheads="1"/>
            </p:cNvSpPr>
            <p:nvPr/>
          </p:nvSpPr>
          <p:spPr bwMode="gray">
            <a:xfrm>
              <a:off x="120237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3" name="Oval 4410"/>
            <p:cNvSpPr>
              <a:spLocks noChangeArrowheads="1"/>
            </p:cNvSpPr>
            <p:nvPr/>
          </p:nvSpPr>
          <p:spPr bwMode="gray">
            <a:xfrm>
              <a:off x="120237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4" name="Oval 4411"/>
            <p:cNvSpPr>
              <a:spLocks noChangeArrowheads="1"/>
            </p:cNvSpPr>
            <p:nvPr/>
          </p:nvSpPr>
          <p:spPr bwMode="gray">
            <a:xfrm>
              <a:off x="120237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5" name="Oval 4412"/>
            <p:cNvSpPr>
              <a:spLocks noChangeArrowheads="1"/>
            </p:cNvSpPr>
            <p:nvPr/>
          </p:nvSpPr>
          <p:spPr bwMode="gray">
            <a:xfrm>
              <a:off x="120237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6" name="Oval 4413"/>
            <p:cNvSpPr>
              <a:spLocks noChangeArrowheads="1"/>
            </p:cNvSpPr>
            <p:nvPr/>
          </p:nvSpPr>
          <p:spPr bwMode="gray">
            <a:xfrm>
              <a:off x="120237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7" name="Oval 4414"/>
            <p:cNvSpPr>
              <a:spLocks noChangeArrowheads="1"/>
            </p:cNvSpPr>
            <p:nvPr/>
          </p:nvSpPr>
          <p:spPr bwMode="gray">
            <a:xfrm>
              <a:off x="120237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8" name="Oval 4415"/>
            <p:cNvSpPr>
              <a:spLocks noChangeArrowheads="1"/>
            </p:cNvSpPr>
            <p:nvPr/>
          </p:nvSpPr>
          <p:spPr bwMode="gray">
            <a:xfrm>
              <a:off x="120237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59" name="Oval 4416"/>
            <p:cNvSpPr>
              <a:spLocks noChangeArrowheads="1"/>
            </p:cNvSpPr>
            <p:nvPr/>
          </p:nvSpPr>
          <p:spPr bwMode="gray">
            <a:xfrm>
              <a:off x="120237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0" name="Oval 4417"/>
            <p:cNvSpPr>
              <a:spLocks noChangeArrowheads="1"/>
            </p:cNvSpPr>
            <p:nvPr/>
          </p:nvSpPr>
          <p:spPr bwMode="gray">
            <a:xfrm>
              <a:off x="120237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1" name="Oval 4418"/>
            <p:cNvSpPr>
              <a:spLocks noChangeArrowheads="1"/>
            </p:cNvSpPr>
            <p:nvPr/>
          </p:nvSpPr>
          <p:spPr bwMode="gray">
            <a:xfrm>
              <a:off x="120237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2" name="Oval 4419"/>
            <p:cNvSpPr>
              <a:spLocks noChangeArrowheads="1"/>
            </p:cNvSpPr>
            <p:nvPr/>
          </p:nvSpPr>
          <p:spPr bwMode="gray">
            <a:xfrm>
              <a:off x="120237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3" name="Oval 4420"/>
            <p:cNvSpPr>
              <a:spLocks noChangeArrowheads="1"/>
            </p:cNvSpPr>
            <p:nvPr/>
          </p:nvSpPr>
          <p:spPr bwMode="gray">
            <a:xfrm>
              <a:off x="120237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4" name="Oval 4421"/>
            <p:cNvSpPr>
              <a:spLocks noChangeArrowheads="1"/>
            </p:cNvSpPr>
            <p:nvPr/>
          </p:nvSpPr>
          <p:spPr bwMode="gray">
            <a:xfrm>
              <a:off x="120237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5" name="Oval 4422"/>
            <p:cNvSpPr>
              <a:spLocks noChangeArrowheads="1"/>
            </p:cNvSpPr>
            <p:nvPr/>
          </p:nvSpPr>
          <p:spPr bwMode="gray">
            <a:xfrm>
              <a:off x="120237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6" name="Oval 4423"/>
            <p:cNvSpPr>
              <a:spLocks noChangeArrowheads="1"/>
            </p:cNvSpPr>
            <p:nvPr/>
          </p:nvSpPr>
          <p:spPr bwMode="gray">
            <a:xfrm>
              <a:off x="120237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7" name="Oval 4424"/>
            <p:cNvSpPr>
              <a:spLocks noChangeArrowheads="1"/>
            </p:cNvSpPr>
            <p:nvPr/>
          </p:nvSpPr>
          <p:spPr bwMode="gray">
            <a:xfrm>
              <a:off x="120237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8" name="Oval 4425"/>
            <p:cNvSpPr>
              <a:spLocks noChangeArrowheads="1"/>
            </p:cNvSpPr>
            <p:nvPr/>
          </p:nvSpPr>
          <p:spPr bwMode="gray">
            <a:xfrm>
              <a:off x="120237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69" name="Oval 4426"/>
            <p:cNvSpPr>
              <a:spLocks noChangeArrowheads="1"/>
            </p:cNvSpPr>
            <p:nvPr/>
          </p:nvSpPr>
          <p:spPr bwMode="gray">
            <a:xfrm>
              <a:off x="120237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0" name="Oval 4427"/>
            <p:cNvSpPr>
              <a:spLocks noChangeArrowheads="1"/>
            </p:cNvSpPr>
            <p:nvPr/>
          </p:nvSpPr>
          <p:spPr bwMode="gray">
            <a:xfrm>
              <a:off x="120237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1" name="Oval 4428"/>
            <p:cNvSpPr>
              <a:spLocks noChangeArrowheads="1"/>
            </p:cNvSpPr>
            <p:nvPr/>
          </p:nvSpPr>
          <p:spPr bwMode="gray">
            <a:xfrm>
              <a:off x="120237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2" name="Oval 4429"/>
            <p:cNvSpPr>
              <a:spLocks noChangeArrowheads="1"/>
            </p:cNvSpPr>
            <p:nvPr/>
          </p:nvSpPr>
          <p:spPr bwMode="gray">
            <a:xfrm>
              <a:off x="120237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3" name="Oval 4430"/>
            <p:cNvSpPr>
              <a:spLocks noChangeArrowheads="1"/>
            </p:cNvSpPr>
            <p:nvPr/>
          </p:nvSpPr>
          <p:spPr bwMode="gray">
            <a:xfrm>
              <a:off x="120237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4" name="Oval 4431"/>
            <p:cNvSpPr>
              <a:spLocks noChangeArrowheads="1"/>
            </p:cNvSpPr>
            <p:nvPr/>
          </p:nvSpPr>
          <p:spPr bwMode="gray">
            <a:xfrm>
              <a:off x="120237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5" name="Oval 4432"/>
            <p:cNvSpPr>
              <a:spLocks noChangeArrowheads="1"/>
            </p:cNvSpPr>
            <p:nvPr/>
          </p:nvSpPr>
          <p:spPr bwMode="gray">
            <a:xfrm>
              <a:off x="12023725" y="66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6" name="Oval 4433"/>
            <p:cNvSpPr>
              <a:spLocks noChangeArrowheads="1"/>
            </p:cNvSpPr>
            <p:nvPr/>
          </p:nvSpPr>
          <p:spPr bwMode="gray">
            <a:xfrm>
              <a:off x="12023725" y="573087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7" name="Oval 4434"/>
            <p:cNvSpPr>
              <a:spLocks noChangeArrowheads="1"/>
            </p:cNvSpPr>
            <p:nvPr/>
          </p:nvSpPr>
          <p:spPr bwMode="gray">
            <a:xfrm>
              <a:off x="1210627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8" name="Oval 4435"/>
            <p:cNvSpPr>
              <a:spLocks noChangeArrowheads="1"/>
            </p:cNvSpPr>
            <p:nvPr/>
          </p:nvSpPr>
          <p:spPr bwMode="gray">
            <a:xfrm>
              <a:off x="1210627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79" name="Oval 4436"/>
            <p:cNvSpPr>
              <a:spLocks noChangeArrowheads="1"/>
            </p:cNvSpPr>
            <p:nvPr/>
          </p:nvSpPr>
          <p:spPr bwMode="gray">
            <a:xfrm>
              <a:off x="121062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0" name="Oval 4437"/>
            <p:cNvSpPr>
              <a:spLocks noChangeArrowheads="1"/>
            </p:cNvSpPr>
            <p:nvPr/>
          </p:nvSpPr>
          <p:spPr bwMode="gray">
            <a:xfrm>
              <a:off x="121062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1" name="Oval 4438"/>
            <p:cNvSpPr>
              <a:spLocks noChangeArrowheads="1"/>
            </p:cNvSpPr>
            <p:nvPr/>
          </p:nvSpPr>
          <p:spPr bwMode="gray">
            <a:xfrm>
              <a:off x="121062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2" name="Oval 4439"/>
            <p:cNvSpPr>
              <a:spLocks noChangeArrowheads="1"/>
            </p:cNvSpPr>
            <p:nvPr/>
          </p:nvSpPr>
          <p:spPr bwMode="gray">
            <a:xfrm>
              <a:off x="1210627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3" name="Oval 4440"/>
            <p:cNvSpPr>
              <a:spLocks noChangeArrowheads="1"/>
            </p:cNvSpPr>
            <p:nvPr/>
          </p:nvSpPr>
          <p:spPr bwMode="gray">
            <a:xfrm>
              <a:off x="12106275" y="47418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4" name="Oval 4441"/>
            <p:cNvSpPr>
              <a:spLocks noChangeArrowheads="1"/>
            </p:cNvSpPr>
            <p:nvPr/>
          </p:nvSpPr>
          <p:spPr bwMode="gray">
            <a:xfrm>
              <a:off x="12106275" y="356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5" name="Oval 4442"/>
            <p:cNvSpPr>
              <a:spLocks noChangeArrowheads="1"/>
            </p:cNvSpPr>
            <p:nvPr/>
          </p:nvSpPr>
          <p:spPr bwMode="gray">
            <a:xfrm>
              <a:off x="121062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6" name="Oval 4443"/>
            <p:cNvSpPr>
              <a:spLocks noChangeArrowheads="1"/>
            </p:cNvSpPr>
            <p:nvPr/>
          </p:nvSpPr>
          <p:spPr bwMode="gray">
            <a:xfrm>
              <a:off x="1210627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7" name="Oval 4444"/>
            <p:cNvSpPr>
              <a:spLocks noChangeArrowheads="1"/>
            </p:cNvSpPr>
            <p:nvPr/>
          </p:nvSpPr>
          <p:spPr bwMode="gray">
            <a:xfrm>
              <a:off x="1210627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8" name="Oval 4445"/>
            <p:cNvSpPr>
              <a:spLocks noChangeArrowheads="1"/>
            </p:cNvSpPr>
            <p:nvPr/>
          </p:nvSpPr>
          <p:spPr bwMode="gray">
            <a:xfrm>
              <a:off x="1210627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89" name="Oval 4446"/>
            <p:cNvSpPr>
              <a:spLocks noChangeArrowheads="1"/>
            </p:cNvSpPr>
            <p:nvPr/>
          </p:nvSpPr>
          <p:spPr bwMode="gray">
            <a:xfrm>
              <a:off x="1210627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0" name="Oval 4447"/>
            <p:cNvSpPr>
              <a:spLocks noChangeArrowheads="1"/>
            </p:cNvSpPr>
            <p:nvPr/>
          </p:nvSpPr>
          <p:spPr bwMode="gray">
            <a:xfrm>
              <a:off x="1210627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1" name="Oval 4448"/>
            <p:cNvSpPr>
              <a:spLocks noChangeArrowheads="1"/>
            </p:cNvSpPr>
            <p:nvPr/>
          </p:nvSpPr>
          <p:spPr bwMode="gray">
            <a:xfrm>
              <a:off x="1210627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2" name="Oval 4449"/>
            <p:cNvSpPr>
              <a:spLocks noChangeArrowheads="1"/>
            </p:cNvSpPr>
            <p:nvPr/>
          </p:nvSpPr>
          <p:spPr bwMode="gray">
            <a:xfrm>
              <a:off x="1210627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3" name="Oval 4450"/>
            <p:cNvSpPr>
              <a:spLocks noChangeArrowheads="1"/>
            </p:cNvSpPr>
            <p:nvPr/>
          </p:nvSpPr>
          <p:spPr bwMode="gray">
            <a:xfrm>
              <a:off x="121062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4" name="Oval 4451"/>
            <p:cNvSpPr>
              <a:spLocks noChangeArrowheads="1"/>
            </p:cNvSpPr>
            <p:nvPr/>
          </p:nvSpPr>
          <p:spPr bwMode="gray">
            <a:xfrm>
              <a:off x="121062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5" name="Oval 4452"/>
            <p:cNvSpPr>
              <a:spLocks noChangeArrowheads="1"/>
            </p:cNvSpPr>
            <p:nvPr/>
          </p:nvSpPr>
          <p:spPr bwMode="gray">
            <a:xfrm>
              <a:off x="121062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6" name="Oval 4453"/>
            <p:cNvSpPr>
              <a:spLocks noChangeArrowheads="1"/>
            </p:cNvSpPr>
            <p:nvPr/>
          </p:nvSpPr>
          <p:spPr bwMode="gray">
            <a:xfrm>
              <a:off x="121062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7" name="Oval 4454"/>
            <p:cNvSpPr>
              <a:spLocks noChangeArrowheads="1"/>
            </p:cNvSpPr>
            <p:nvPr/>
          </p:nvSpPr>
          <p:spPr bwMode="gray">
            <a:xfrm>
              <a:off x="121062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8" name="Oval 4455"/>
            <p:cNvSpPr>
              <a:spLocks noChangeArrowheads="1"/>
            </p:cNvSpPr>
            <p:nvPr/>
          </p:nvSpPr>
          <p:spPr bwMode="gray">
            <a:xfrm>
              <a:off x="121062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199" name="Oval 4456"/>
            <p:cNvSpPr>
              <a:spLocks noChangeArrowheads="1"/>
            </p:cNvSpPr>
            <p:nvPr/>
          </p:nvSpPr>
          <p:spPr bwMode="gray">
            <a:xfrm>
              <a:off x="121062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0" name="Oval 4457"/>
            <p:cNvSpPr>
              <a:spLocks noChangeArrowheads="1"/>
            </p:cNvSpPr>
            <p:nvPr/>
          </p:nvSpPr>
          <p:spPr bwMode="gray">
            <a:xfrm>
              <a:off x="121062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1" name="Oval 4458"/>
            <p:cNvSpPr>
              <a:spLocks noChangeArrowheads="1"/>
            </p:cNvSpPr>
            <p:nvPr/>
          </p:nvSpPr>
          <p:spPr bwMode="gray">
            <a:xfrm>
              <a:off x="1210627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2" name="Oval 4459"/>
            <p:cNvSpPr>
              <a:spLocks noChangeArrowheads="1"/>
            </p:cNvSpPr>
            <p:nvPr/>
          </p:nvSpPr>
          <p:spPr bwMode="gray">
            <a:xfrm>
              <a:off x="1210627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3" name="Oval 4460"/>
            <p:cNvSpPr>
              <a:spLocks noChangeArrowheads="1"/>
            </p:cNvSpPr>
            <p:nvPr/>
          </p:nvSpPr>
          <p:spPr bwMode="gray">
            <a:xfrm>
              <a:off x="1210627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4" name="Oval 4461"/>
            <p:cNvSpPr>
              <a:spLocks noChangeArrowheads="1"/>
            </p:cNvSpPr>
            <p:nvPr/>
          </p:nvSpPr>
          <p:spPr bwMode="gray">
            <a:xfrm>
              <a:off x="1210627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5" name="Oval 4462"/>
            <p:cNvSpPr>
              <a:spLocks noChangeArrowheads="1"/>
            </p:cNvSpPr>
            <p:nvPr/>
          </p:nvSpPr>
          <p:spPr bwMode="gray">
            <a:xfrm>
              <a:off x="1210627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6" name="Oval 4463"/>
            <p:cNvSpPr>
              <a:spLocks noChangeArrowheads="1"/>
            </p:cNvSpPr>
            <p:nvPr/>
          </p:nvSpPr>
          <p:spPr bwMode="gray">
            <a:xfrm>
              <a:off x="1210627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7" name="Oval 4464"/>
            <p:cNvSpPr>
              <a:spLocks noChangeArrowheads="1"/>
            </p:cNvSpPr>
            <p:nvPr/>
          </p:nvSpPr>
          <p:spPr bwMode="gray">
            <a:xfrm>
              <a:off x="1210627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8" name="Oval 4465"/>
            <p:cNvSpPr>
              <a:spLocks noChangeArrowheads="1"/>
            </p:cNvSpPr>
            <p:nvPr/>
          </p:nvSpPr>
          <p:spPr bwMode="gray">
            <a:xfrm>
              <a:off x="121062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09" name="Oval 4466"/>
            <p:cNvSpPr>
              <a:spLocks noChangeArrowheads="1"/>
            </p:cNvSpPr>
            <p:nvPr/>
          </p:nvSpPr>
          <p:spPr bwMode="gray">
            <a:xfrm>
              <a:off x="121062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0" name="Oval 4467"/>
            <p:cNvSpPr>
              <a:spLocks noChangeArrowheads="1"/>
            </p:cNvSpPr>
            <p:nvPr/>
          </p:nvSpPr>
          <p:spPr bwMode="gray">
            <a:xfrm>
              <a:off x="1210627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1" name="Oval 4468"/>
            <p:cNvSpPr>
              <a:spLocks noChangeArrowheads="1"/>
            </p:cNvSpPr>
            <p:nvPr/>
          </p:nvSpPr>
          <p:spPr bwMode="gray">
            <a:xfrm>
              <a:off x="1210627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2" name="Oval 4469"/>
            <p:cNvSpPr>
              <a:spLocks noChangeArrowheads="1"/>
            </p:cNvSpPr>
            <p:nvPr/>
          </p:nvSpPr>
          <p:spPr bwMode="gray">
            <a:xfrm>
              <a:off x="1210627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3" name="Oval 4470"/>
            <p:cNvSpPr>
              <a:spLocks noChangeArrowheads="1"/>
            </p:cNvSpPr>
            <p:nvPr/>
          </p:nvSpPr>
          <p:spPr bwMode="gray">
            <a:xfrm>
              <a:off x="1210627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4" name="Oval 4471"/>
            <p:cNvSpPr>
              <a:spLocks noChangeArrowheads="1"/>
            </p:cNvSpPr>
            <p:nvPr/>
          </p:nvSpPr>
          <p:spPr bwMode="gray">
            <a:xfrm>
              <a:off x="12188825" y="528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5" name="Oval 4472"/>
            <p:cNvSpPr>
              <a:spLocks noChangeArrowheads="1"/>
            </p:cNvSpPr>
            <p:nvPr/>
          </p:nvSpPr>
          <p:spPr bwMode="gray">
            <a:xfrm>
              <a:off x="12188825" y="51974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6" name="Oval 4473"/>
            <p:cNvSpPr>
              <a:spLocks noChangeArrowheads="1"/>
            </p:cNvSpPr>
            <p:nvPr/>
          </p:nvSpPr>
          <p:spPr bwMode="gray">
            <a:xfrm>
              <a:off x="1218882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7" name="Oval 4474"/>
            <p:cNvSpPr>
              <a:spLocks noChangeArrowheads="1"/>
            </p:cNvSpPr>
            <p:nvPr/>
          </p:nvSpPr>
          <p:spPr bwMode="gray">
            <a:xfrm>
              <a:off x="1218882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8" name="Oval 4475"/>
            <p:cNvSpPr>
              <a:spLocks noChangeArrowheads="1"/>
            </p:cNvSpPr>
            <p:nvPr/>
          </p:nvSpPr>
          <p:spPr bwMode="gray">
            <a:xfrm>
              <a:off x="1218882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19" name="Oval 4476"/>
            <p:cNvSpPr>
              <a:spLocks noChangeArrowheads="1"/>
            </p:cNvSpPr>
            <p:nvPr/>
          </p:nvSpPr>
          <p:spPr bwMode="gray">
            <a:xfrm>
              <a:off x="12188825" y="483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0" name="Oval 4477"/>
            <p:cNvSpPr>
              <a:spLocks noChangeArrowheads="1"/>
            </p:cNvSpPr>
            <p:nvPr/>
          </p:nvSpPr>
          <p:spPr bwMode="gray">
            <a:xfrm>
              <a:off x="1218882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1" name="Oval 4478"/>
            <p:cNvSpPr>
              <a:spLocks noChangeArrowheads="1"/>
            </p:cNvSpPr>
            <p:nvPr/>
          </p:nvSpPr>
          <p:spPr bwMode="gray">
            <a:xfrm>
              <a:off x="121888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2" name="Oval 4479"/>
            <p:cNvSpPr>
              <a:spLocks noChangeArrowheads="1"/>
            </p:cNvSpPr>
            <p:nvPr/>
          </p:nvSpPr>
          <p:spPr bwMode="gray">
            <a:xfrm>
              <a:off x="121888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3" name="Oval 4480"/>
            <p:cNvSpPr>
              <a:spLocks noChangeArrowheads="1"/>
            </p:cNvSpPr>
            <p:nvPr/>
          </p:nvSpPr>
          <p:spPr bwMode="gray">
            <a:xfrm>
              <a:off x="121888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4" name="Oval 4481"/>
            <p:cNvSpPr>
              <a:spLocks noChangeArrowheads="1"/>
            </p:cNvSpPr>
            <p:nvPr/>
          </p:nvSpPr>
          <p:spPr bwMode="gray">
            <a:xfrm>
              <a:off x="121888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5" name="Oval 4482"/>
            <p:cNvSpPr>
              <a:spLocks noChangeArrowheads="1"/>
            </p:cNvSpPr>
            <p:nvPr/>
          </p:nvSpPr>
          <p:spPr bwMode="gray">
            <a:xfrm>
              <a:off x="121888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6" name="Oval 4483"/>
            <p:cNvSpPr>
              <a:spLocks noChangeArrowheads="1"/>
            </p:cNvSpPr>
            <p:nvPr/>
          </p:nvSpPr>
          <p:spPr bwMode="gray">
            <a:xfrm>
              <a:off x="121888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7" name="Oval 4484"/>
            <p:cNvSpPr>
              <a:spLocks noChangeArrowheads="1"/>
            </p:cNvSpPr>
            <p:nvPr/>
          </p:nvSpPr>
          <p:spPr bwMode="gray">
            <a:xfrm>
              <a:off x="121888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8" name="Oval 4485"/>
            <p:cNvSpPr>
              <a:spLocks noChangeArrowheads="1"/>
            </p:cNvSpPr>
            <p:nvPr/>
          </p:nvSpPr>
          <p:spPr bwMode="gray">
            <a:xfrm>
              <a:off x="121888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29" name="Oval 4486"/>
            <p:cNvSpPr>
              <a:spLocks noChangeArrowheads="1"/>
            </p:cNvSpPr>
            <p:nvPr/>
          </p:nvSpPr>
          <p:spPr bwMode="gray">
            <a:xfrm>
              <a:off x="121888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0" name="Oval 4487"/>
            <p:cNvSpPr>
              <a:spLocks noChangeArrowheads="1"/>
            </p:cNvSpPr>
            <p:nvPr/>
          </p:nvSpPr>
          <p:spPr bwMode="gray">
            <a:xfrm>
              <a:off x="121888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1" name="Oval 4488"/>
            <p:cNvSpPr>
              <a:spLocks noChangeArrowheads="1"/>
            </p:cNvSpPr>
            <p:nvPr/>
          </p:nvSpPr>
          <p:spPr bwMode="gray">
            <a:xfrm>
              <a:off x="121888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2" name="Oval 4489"/>
            <p:cNvSpPr>
              <a:spLocks noChangeArrowheads="1"/>
            </p:cNvSpPr>
            <p:nvPr/>
          </p:nvSpPr>
          <p:spPr bwMode="gray">
            <a:xfrm>
              <a:off x="121888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3" name="Oval 4490"/>
            <p:cNvSpPr>
              <a:spLocks noChangeArrowheads="1"/>
            </p:cNvSpPr>
            <p:nvPr/>
          </p:nvSpPr>
          <p:spPr bwMode="gray">
            <a:xfrm>
              <a:off x="121888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4" name="Oval 4491"/>
            <p:cNvSpPr>
              <a:spLocks noChangeArrowheads="1"/>
            </p:cNvSpPr>
            <p:nvPr/>
          </p:nvSpPr>
          <p:spPr bwMode="gray">
            <a:xfrm>
              <a:off x="1218882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5" name="Oval 4492"/>
            <p:cNvSpPr>
              <a:spLocks noChangeArrowheads="1"/>
            </p:cNvSpPr>
            <p:nvPr/>
          </p:nvSpPr>
          <p:spPr bwMode="gray">
            <a:xfrm>
              <a:off x="1218882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6" name="Oval 4493"/>
            <p:cNvSpPr>
              <a:spLocks noChangeArrowheads="1"/>
            </p:cNvSpPr>
            <p:nvPr/>
          </p:nvSpPr>
          <p:spPr bwMode="gray">
            <a:xfrm>
              <a:off x="1218882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7" name="Oval 4494"/>
            <p:cNvSpPr>
              <a:spLocks noChangeArrowheads="1"/>
            </p:cNvSpPr>
            <p:nvPr/>
          </p:nvSpPr>
          <p:spPr bwMode="gray">
            <a:xfrm>
              <a:off x="1218882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8" name="Oval 4495"/>
            <p:cNvSpPr>
              <a:spLocks noChangeArrowheads="1"/>
            </p:cNvSpPr>
            <p:nvPr/>
          </p:nvSpPr>
          <p:spPr bwMode="gray">
            <a:xfrm>
              <a:off x="1218882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39" name="Oval 4496"/>
            <p:cNvSpPr>
              <a:spLocks noChangeArrowheads="1"/>
            </p:cNvSpPr>
            <p:nvPr/>
          </p:nvSpPr>
          <p:spPr bwMode="gray">
            <a:xfrm>
              <a:off x="1218882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0" name="Oval 4497"/>
            <p:cNvSpPr>
              <a:spLocks noChangeArrowheads="1"/>
            </p:cNvSpPr>
            <p:nvPr/>
          </p:nvSpPr>
          <p:spPr bwMode="gray">
            <a:xfrm>
              <a:off x="1218882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1" name="Oval 4498"/>
            <p:cNvSpPr>
              <a:spLocks noChangeArrowheads="1"/>
            </p:cNvSpPr>
            <p:nvPr/>
          </p:nvSpPr>
          <p:spPr bwMode="gray">
            <a:xfrm>
              <a:off x="1218882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2" name="Oval 4499"/>
            <p:cNvSpPr>
              <a:spLocks noChangeArrowheads="1"/>
            </p:cNvSpPr>
            <p:nvPr/>
          </p:nvSpPr>
          <p:spPr bwMode="gray">
            <a:xfrm>
              <a:off x="1218882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3" name="Oval 4500"/>
            <p:cNvSpPr>
              <a:spLocks noChangeArrowheads="1"/>
            </p:cNvSpPr>
            <p:nvPr/>
          </p:nvSpPr>
          <p:spPr bwMode="gray">
            <a:xfrm>
              <a:off x="1218882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4" name="Oval 4501"/>
            <p:cNvSpPr>
              <a:spLocks noChangeArrowheads="1"/>
            </p:cNvSpPr>
            <p:nvPr/>
          </p:nvSpPr>
          <p:spPr bwMode="gray">
            <a:xfrm>
              <a:off x="1218882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5" name="Oval 4502"/>
            <p:cNvSpPr>
              <a:spLocks noChangeArrowheads="1"/>
            </p:cNvSpPr>
            <p:nvPr/>
          </p:nvSpPr>
          <p:spPr bwMode="gray">
            <a:xfrm>
              <a:off x="1218882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6" name="Oval 4503"/>
            <p:cNvSpPr>
              <a:spLocks noChangeArrowheads="1"/>
            </p:cNvSpPr>
            <p:nvPr/>
          </p:nvSpPr>
          <p:spPr bwMode="gray">
            <a:xfrm>
              <a:off x="12188825" y="1117600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7" name="Oval 4504"/>
            <p:cNvSpPr>
              <a:spLocks noChangeArrowheads="1"/>
            </p:cNvSpPr>
            <p:nvPr/>
          </p:nvSpPr>
          <p:spPr bwMode="gray">
            <a:xfrm>
              <a:off x="1218882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8" name="Oval 4505"/>
            <p:cNvSpPr>
              <a:spLocks noChangeArrowheads="1"/>
            </p:cNvSpPr>
            <p:nvPr/>
          </p:nvSpPr>
          <p:spPr bwMode="gray">
            <a:xfrm>
              <a:off x="12188825" y="9366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49" name="Oval 4506"/>
            <p:cNvSpPr>
              <a:spLocks noChangeArrowheads="1"/>
            </p:cNvSpPr>
            <p:nvPr/>
          </p:nvSpPr>
          <p:spPr bwMode="gray">
            <a:xfrm>
              <a:off x="12271375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0" name="Oval 4507"/>
            <p:cNvSpPr>
              <a:spLocks noChangeArrowheads="1"/>
            </p:cNvSpPr>
            <p:nvPr/>
          </p:nvSpPr>
          <p:spPr bwMode="gray">
            <a:xfrm>
              <a:off x="12271375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1" name="Oval 4508"/>
            <p:cNvSpPr>
              <a:spLocks noChangeArrowheads="1"/>
            </p:cNvSpPr>
            <p:nvPr/>
          </p:nvSpPr>
          <p:spPr bwMode="gray">
            <a:xfrm>
              <a:off x="12271375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2" name="Oval 4509"/>
            <p:cNvSpPr>
              <a:spLocks noChangeArrowheads="1"/>
            </p:cNvSpPr>
            <p:nvPr/>
          </p:nvSpPr>
          <p:spPr bwMode="gray">
            <a:xfrm>
              <a:off x="12271375" y="347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3" name="Oval 4510"/>
            <p:cNvSpPr>
              <a:spLocks noChangeArrowheads="1"/>
            </p:cNvSpPr>
            <p:nvPr/>
          </p:nvSpPr>
          <p:spPr bwMode="gray">
            <a:xfrm>
              <a:off x="1227137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4" name="Oval 4511"/>
            <p:cNvSpPr>
              <a:spLocks noChangeArrowheads="1"/>
            </p:cNvSpPr>
            <p:nvPr/>
          </p:nvSpPr>
          <p:spPr bwMode="gray">
            <a:xfrm>
              <a:off x="1227137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5" name="Oval 4512"/>
            <p:cNvSpPr>
              <a:spLocks noChangeArrowheads="1"/>
            </p:cNvSpPr>
            <p:nvPr/>
          </p:nvSpPr>
          <p:spPr bwMode="gray">
            <a:xfrm>
              <a:off x="1227137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6" name="Oval 4513"/>
            <p:cNvSpPr>
              <a:spLocks noChangeArrowheads="1"/>
            </p:cNvSpPr>
            <p:nvPr/>
          </p:nvSpPr>
          <p:spPr bwMode="gray">
            <a:xfrm>
              <a:off x="1227137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7" name="Oval 4514"/>
            <p:cNvSpPr>
              <a:spLocks noChangeArrowheads="1"/>
            </p:cNvSpPr>
            <p:nvPr/>
          </p:nvSpPr>
          <p:spPr bwMode="gray">
            <a:xfrm>
              <a:off x="1227137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8" name="Oval 4515"/>
            <p:cNvSpPr>
              <a:spLocks noChangeArrowheads="1"/>
            </p:cNvSpPr>
            <p:nvPr/>
          </p:nvSpPr>
          <p:spPr bwMode="gray">
            <a:xfrm>
              <a:off x="1227137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59" name="Oval 4516"/>
            <p:cNvSpPr>
              <a:spLocks noChangeArrowheads="1"/>
            </p:cNvSpPr>
            <p:nvPr/>
          </p:nvSpPr>
          <p:spPr bwMode="gray">
            <a:xfrm>
              <a:off x="1227137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0" name="Oval 4517"/>
            <p:cNvSpPr>
              <a:spLocks noChangeArrowheads="1"/>
            </p:cNvSpPr>
            <p:nvPr/>
          </p:nvSpPr>
          <p:spPr bwMode="gray">
            <a:xfrm>
              <a:off x="122713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1" name="Oval 4518"/>
            <p:cNvSpPr>
              <a:spLocks noChangeArrowheads="1"/>
            </p:cNvSpPr>
            <p:nvPr/>
          </p:nvSpPr>
          <p:spPr bwMode="gray">
            <a:xfrm>
              <a:off x="1227137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2" name="Oval 4519"/>
            <p:cNvSpPr>
              <a:spLocks noChangeArrowheads="1"/>
            </p:cNvSpPr>
            <p:nvPr/>
          </p:nvSpPr>
          <p:spPr bwMode="gray">
            <a:xfrm>
              <a:off x="1227137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3" name="Oval 4520"/>
            <p:cNvSpPr>
              <a:spLocks noChangeArrowheads="1"/>
            </p:cNvSpPr>
            <p:nvPr/>
          </p:nvSpPr>
          <p:spPr bwMode="gray">
            <a:xfrm>
              <a:off x="1227137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4" name="Oval 4521"/>
            <p:cNvSpPr>
              <a:spLocks noChangeArrowheads="1"/>
            </p:cNvSpPr>
            <p:nvPr/>
          </p:nvSpPr>
          <p:spPr bwMode="gray">
            <a:xfrm>
              <a:off x="1227137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5" name="Oval 4522"/>
            <p:cNvSpPr>
              <a:spLocks noChangeArrowheads="1"/>
            </p:cNvSpPr>
            <p:nvPr/>
          </p:nvSpPr>
          <p:spPr bwMode="gray">
            <a:xfrm>
              <a:off x="1227137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6" name="Oval 4523"/>
            <p:cNvSpPr>
              <a:spLocks noChangeArrowheads="1"/>
            </p:cNvSpPr>
            <p:nvPr/>
          </p:nvSpPr>
          <p:spPr bwMode="gray">
            <a:xfrm>
              <a:off x="12271375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7" name="Oval 4524"/>
            <p:cNvSpPr>
              <a:spLocks noChangeArrowheads="1"/>
            </p:cNvSpPr>
            <p:nvPr/>
          </p:nvSpPr>
          <p:spPr bwMode="gray">
            <a:xfrm>
              <a:off x="12271375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8" name="Oval 4525"/>
            <p:cNvSpPr>
              <a:spLocks noChangeArrowheads="1"/>
            </p:cNvSpPr>
            <p:nvPr/>
          </p:nvSpPr>
          <p:spPr bwMode="gray">
            <a:xfrm>
              <a:off x="12271375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69" name="Oval 4526"/>
            <p:cNvSpPr>
              <a:spLocks noChangeArrowheads="1"/>
            </p:cNvSpPr>
            <p:nvPr/>
          </p:nvSpPr>
          <p:spPr bwMode="gray">
            <a:xfrm>
              <a:off x="12271375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0" name="Oval 4527"/>
            <p:cNvSpPr>
              <a:spLocks noChangeArrowheads="1"/>
            </p:cNvSpPr>
            <p:nvPr/>
          </p:nvSpPr>
          <p:spPr bwMode="gray">
            <a:xfrm>
              <a:off x="12271375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1" name="Oval 4529"/>
            <p:cNvSpPr>
              <a:spLocks noChangeArrowheads="1"/>
            </p:cNvSpPr>
            <p:nvPr/>
          </p:nvSpPr>
          <p:spPr bwMode="gray">
            <a:xfrm>
              <a:off x="12271375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2" name="Oval 4530"/>
            <p:cNvSpPr>
              <a:spLocks noChangeArrowheads="1"/>
            </p:cNvSpPr>
            <p:nvPr/>
          </p:nvSpPr>
          <p:spPr bwMode="gray">
            <a:xfrm>
              <a:off x="12271375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3" name="Oval 4531"/>
            <p:cNvSpPr>
              <a:spLocks noChangeArrowheads="1"/>
            </p:cNvSpPr>
            <p:nvPr/>
          </p:nvSpPr>
          <p:spPr bwMode="gray">
            <a:xfrm>
              <a:off x="12271375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4" name="Oval 4532"/>
            <p:cNvSpPr>
              <a:spLocks noChangeArrowheads="1"/>
            </p:cNvSpPr>
            <p:nvPr/>
          </p:nvSpPr>
          <p:spPr bwMode="gray">
            <a:xfrm>
              <a:off x="12271375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5" name="Oval 4533"/>
            <p:cNvSpPr>
              <a:spLocks noChangeArrowheads="1"/>
            </p:cNvSpPr>
            <p:nvPr/>
          </p:nvSpPr>
          <p:spPr bwMode="gray">
            <a:xfrm>
              <a:off x="12271375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6" name="Oval 4534"/>
            <p:cNvSpPr>
              <a:spLocks noChangeArrowheads="1"/>
            </p:cNvSpPr>
            <p:nvPr/>
          </p:nvSpPr>
          <p:spPr bwMode="gray">
            <a:xfrm>
              <a:off x="12271375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7" name="Oval 4535"/>
            <p:cNvSpPr>
              <a:spLocks noChangeArrowheads="1"/>
            </p:cNvSpPr>
            <p:nvPr/>
          </p:nvSpPr>
          <p:spPr bwMode="gray">
            <a:xfrm>
              <a:off x="12271375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8" name="Oval 4536"/>
            <p:cNvSpPr>
              <a:spLocks noChangeArrowheads="1"/>
            </p:cNvSpPr>
            <p:nvPr/>
          </p:nvSpPr>
          <p:spPr bwMode="gray">
            <a:xfrm>
              <a:off x="12271375" y="102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79" name="Oval 4537"/>
            <p:cNvSpPr>
              <a:spLocks noChangeArrowheads="1"/>
            </p:cNvSpPr>
            <p:nvPr/>
          </p:nvSpPr>
          <p:spPr bwMode="gray">
            <a:xfrm>
              <a:off x="12357100" y="510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0" name="Oval 4538"/>
            <p:cNvSpPr>
              <a:spLocks noChangeArrowheads="1"/>
            </p:cNvSpPr>
            <p:nvPr/>
          </p:nvSpPr>
          <p:spPr bwMode="gray">
            <a:xfrm>
              <a:off x="12357100" y="501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1" name="Oval 4539"/>
            <p:cNvSpPr>
              <a:spLocks noChangeArrowheads="1"/>
            </p:cNvSpPr>
            <p:nvPr/>
          </p:nvSpPr>
          <p:spPr bwMode="gray">
            <a:xfrm>
              <a:off x="12357100" y="492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2" name="Oval 4540"/>
            <p:cNvSpPr>
              <a:spLocks noChangeArrowheads="1"/>
            </p:cNvSpPr>
            <p:nvPr/>
          </p:nvSpPr>
          <p:spPr bwMode="gray">
            <a:xfrm>
              <a:off x="1235710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3" name="Oval 4541"/>
            <p:cNvSpPr>
              <a:spLocks noChangeArrowheads="1"/>
            </p:cNvSpPr>
            <p:nvPr/>
          </p:nvSpPr>
          <p:spPr bwMode="gray">
            <a:xfrm>
              <a:off x="123571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4" name="Oval 4542"/>
            <p:cNvSpPr>
              <a:spLocks noChangeArrowheads="1"/>
            </p:cNvSpPr>
            <p:nvPr/>
          </p:nvSpPr>
          <p:spPr bwMode="gray">
            <a:xfrm>
              <a:off x="123571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5" name="Oval 4543"/>
            <p:cNvSpPr>
              <a:spLocks noChangeArrowheads="1"/>
            </p:cNvSpPr>
            <p:nvPr/>
          </p:nvSpPr>
          <p:spPr bwMode="gray">
            <a:xfrm>
              <a:off x="123571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6" name="Oval 4544"/>
            <p:cNvSpPr>
              <a:spLocks noChangeArrowheads="1"/>
            </p:cNvSpPr>
            <p:nvPr/>
          </p:nvSpPr>
          <p:spPr bwMode="gray">
            <a:xfrm>
              <a:off x="123571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7" name="Oval 4545"/>
            <p:cNvSpPr>
              <a:spLocks noChangeArrowheads="1"/>
            </p:cNvSpPr>
            <p:nvPr/>
          </p:nvSpPr>
          <p:spPr bwMode="gray">
            <a:xfrm>
              <a:off x="123571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8" name="Oval 4546"/>
            <p:cNvSpPr>
              <a:spLocks noChangeArrowheads="1"/>
            </p:cNvSpPr>
            <p:nvPr/>
          </p:nvSpPr>
          <p:spPr bwMode="gray">
            <a:xfrm>
              <a:off x="123571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89" name="Oval 4547"/>
            <p:cNvSpPr>
              <a:spLocks noChangeArrowheads="1"/>
            </p:cNvSpPr>
            <p:nvPr/>
          </p:nvSpPr>
          <p:spPr bwMode="gray">
            <a:xfrm>
              <a:off x="123571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0" name="Oval 4548"/>
            <p:cNvSpPr>
              <a:spLocks noChangeArrowheads="1"/>
            </p:cNvSpPr>
            <p:nvPr/>
          </p:nvSpPr>
          <p:spPr bwMode="gray">
            <a:xfrm>
              <a:off x="123571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1" name="Oval 4549"/>
            <p:cNvSpPr>
              <a:spLocks noChangeArrowheads="1"/>
            </p:cNvSpPr>
            <p:nvPr/>
          </p:nvSpPr>
          <p:spPr bwMode="gray">
            <a:xfrm>
              <a:off x="123571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2" name="Oval 4550"/>
            <p:cNvSpPr>
              <a:spLocks noChangeArrowheads="1"/>
            </p:cNvSpPr>
            <p:nvPr/>
          </p:nvSpPr>
          <p:spPr bwMode="gray">
            <a:xfrm>
              <a:off x="123571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3" name="Oval 4551"/>
            <p:cNvSpPr>
              <a:spLocks noChangeArrowheads="1"/>
            </p:cNvSpPr>
            <p:nvPr/>
          </p:nvSpPr>
          <p:spPr bwMode="gray">
            <a:xfrm>
              <a:off x="123571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4" name="Oval 4552"/>
            <p:cNvSpPr>
              <a:spLocks noChangeArrowheads="1"/>
            </p:cNvSpPr>
            <p:nvPr/>
          </p:nvSpPr>
          <p:spPr bwMode="gray">
            <a:xfrm>
              <a:off x="123571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5" name="Oval 4553"/>
            <p:cNvSpPr>
              <a:spLocks noChangeArrowheads="1"/>
            </p:cNvSpPr>
            <p:nvPr/>
          </p:nvSpPr>
          <p:spPr bwMode="gray">
            <a:xfrm>
              <a:off x="123571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6" name="Oval 4554"/>
            <p:cNvSpPr>
              <a:spLocks noChangeArrowheads="1"/>
            </p:cNvSpPr>
            <p:nvPr/>
          </p:nvSpPr>
          <p:spPr bwMode="gray">
            <a:xfrm>
              <a:off x="123571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7" name="Oval 4555"/>
            <p:cNvSpPr>
              <a:spLocks noChangeArrowheads="1"/>
            </p:cNvSpPr>
            <p:nvPr/>
          </p:nvSpPr>
          <p:spPr bwMode="gray">
            <a:xfrm>
              <a:off x="123571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8" name="Oval 4556"/>
            <p:cNvSpPr>
              <a:spLocks noChangeArrowheads="1"/>
            </p:cNvSpPr>
            <p:nvPr/>
          </p:nvSpPr>
          <p:spPr bwMode="gray">
            <a:xfrm>
              <a:off x="1235710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299" name="Oval 4557"/>
            <p:cNvSpPr>
              <a:spLocks noChangeArrowheads="1"/>
            </p:cNvSpPr>
            <p:nvPr/>
          </p:nvSpPr>
          <p:spPr bwMode="gray">
            <a:xfrm>
              <a:off x="12357100" y="183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0" name="Oval 4558"/>
            <p:cNvSpPr>
              <a:spLocks noChangeArrowheads="1"/>
            </p:cNvSpPr>
            <p:nvPr/>
          </p:nvSpPr>
          <p:spPr bwMode="gray">
            <a:xfrm>
              <a:off x="12357100" y="175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1" name="Oval 4559"/>
            <p:cNvSpPr>
              <a:spLocks noChangeArrowheads="1"/>
            </p:cNvSpPr>
            <p:nvPr/>
          </p:nvSpPr>
          <p:spPr bwMode="gray">
            <a:xfrm>
              <a:off x="1235710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2" name="Oval 4560"/>
            <p:cNvSpPr>
              <a:spLocks noChangeArrowheads="1"/>
            </p:cNvSpPr>
            <p:nvPr/>
          </p:nvSpPr>
          <p:spPr bwMode="gray">
            <a:xfrm>
              <a:off x="1235710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3" name="Oval 4561"/>
            <p:cNvSpPr>
              <a:spLocks noChangeArrowheads="1"/>
            </p:cNvSpPr>
            <p:nvPr/>
          </p:nvSpPr>
          <p:spPr bwMode="gray">
            <a:xfrm>
              <a:off x="1235710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4" name="Oval 4562"/>
            <p:cNvSpPr>
              <a:spLocks noChangeArrowheads="1"/>
            </p:cNvSpPr>
            <p:nvPr/>
          </p:nvSpPr>
          <p:spPr bwMode="gray">
            <a:xfrm>
              <a:off x="12357100" y="138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5" name="Oval 4563"/>
            <p:cNvSpPr>
              <a:spLocks noChangeArrowheads="1"/>
            </p:cNvSpPr>
            <p:nvPr/>
          </p:nvSpPr>
          <p:spPr bwMode="gray">
            <a:xfrm>
              <a:off x="12357100" y="1298575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6" name="Oval 4564"/>
            <p:cNvSpPr>
              <a:spLocks noChangeArrowheads="1"/>
            </p:cNvSpPr>
            <p:nvPr/>
          </p:nvSpPr>
          <p:spPr bwMode="gray">
            <a:xfrm>
              <a:off x="12357100" y="120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7" name="Oval 4565"/>
            <p:cNvSpPr>
              <a:spLocks noChangeArrowheads="1"/>
            </p:cNvSpPr>
            <p:nvPr/>
          </p:nvSpPr>
          <p:spPr bwMode="gray">
            <a:xfrm>
              <a:off x="12439650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8" name="Oval 4566"/>
            <p:cNvSpPr>
              <a:spLocks noChangeArrowheads="1"/>
            </p:cNvSpPr>
            <p:nvPr/>
          </p:nvSpPr>
          <p:spPr bwMode="gray">
            <a:xfrm>
              <a:off x="1243965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09" name="Oval 4567"/>
            <p:cNvSpPr>
              <a:spLocks noChangeArrowheads="1"/>
            </p:cNvSpPr>
            <p:nvPr/>
          </p:nvSpPr>
          <p:spPr bwMode="gray">
            <a:xfrm>
              <a:off x="1243965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0" name="Oval 4568"/>
            <p:cNvSpPr>
              <a:spLocks noChangeArrowheads="1"/>
            </p:cNvSpPr>
            <p:nvPr/>
          </p:nvSpPr>
          <p:spPr bwMode="gray">
            <a:xfrm>
              <a:off x="1243965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1" name="Oval 4569"/>
            <p:cNvSpPr>
              <a:spLocks noChangeArrowheads="1"/>
            </p:cNvSpPr>
            <p:nvPr/>
          </p:nvSpPr>
          <p:spPr bwMode="gray">
            <a:xfrm>
              <a:off x="1243965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2" name="Oval 4570"/>
            <p:cNvSpPr>
              <a:spLocks noChangeArrowheads="1"/>
            </p:cNvSpPr>
            <p:nvPr/>
          </p:nvSpPr>
          <p:spPr bwMode="gray">
            <a:xfrm>
              <a:off x="1243965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3" name="Oval 4571"/>
            <p:cNvSpPr>
              <a:spLocks noChangeArrowheads="1"/>
            </p:cNvSpPr>
            <p:nvPr/>
          </p:nvSpPr>
          <p:spPr bwMode="gray">
            <a:xfrm>
              <a:off x="12522200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4" name="Oval 4572"/>
            <p:cNvSpPr>
              <a:spLocks noChangeArrowheads="1"/>
            </p:cNvSpPr>
            <p:nvPr/>
          </p:nvSpPr>
          <p:spPr bwMode="gray">
            <a:xfrm>
              <a:off x="1243965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5" name="Oval 4573"/>
            <p:cNvSpPr>
              <a:spLocks noChangeArrowheads="1"/>
            </p:cNvSpPr>
            <p:nvPr/>
          </p:nvSpPr>
          <p:spPr bwMode="gray">
            <a:xfrm>
              <a:off x="1243965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6" name="Oval 4574"/>
            <p:cNvSpPr>
              <a:spLocks noChangeArrowheads="1"/>
            </p:cNvSpPr>
            <p:nvPr/>
          </p:nvSpPr>
          <p:spPr bwMode="gray">
            <a:xfrm>
              <a:off x="1243965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7" name="Oval 4575"/>
            <p:cNvSpPr>
              <a:spLocks noChangeArrowheads="1"/>
            </p:cNvSpPr>
            <p:nvPr/>
          </p:nvSpPr>
          <p:spPr bwMode="gray">
            <a:xfrm>
              <a:off x="1243965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8" name="Oval 4576"/>
            <p:cNvSpPr>
              <a:spLocks noChangeArrowheads="1"/>
            </p:cNvSpPr>
            <p:nvPr/>
          </p:nvSpPr>
          <p:spPr bwMode="gray">
            <a:xfrm>
              <a:off x="1243965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19" name="Oval 4577"/>
            <p:cNvSpPr>
              <a:spLocks noChangeArrowheads="1"/>
            </p:cNvSpPr>
            <p:nvPr/>
          </p:nvSpPr>
          <p:spPr bwMode="gray">
            <a:xfrm>
              <a:off x="1243965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0" name="Oval 4578"/>
            <p:cNvSpPr>
              <a:spLocks noChangeArrowheads="1"/>
            </p:cNvSpPr>
            <p:nvPr/>
          </p:nvSpPr>
          <p:spPr bwMode="gray">
            <a:xfrm>
              <a:off x="1243965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1" name="Oval 4579"/>
            <p:cNvSpPr>
              <a:spLocks noChangeArrowheads="1"/>
            </p:cNvSpPr>
            <p:nvPr/>
          </p:nvSpPr>
          <p:spPr bwMode="gray">
            <a:xfrm>
              <a:off x="1243965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2" name="Oval 4580"/>
            <p:cNvSpPr>
              <a:spLocks noChangeArrowheads="1"/>
            </p:cNvSpPr>
            <p:nvPr/>
          </p:nvSpPr>
          <p:spPr bwMode="gray">
            <a:xfrm>
              <a:off x="1243965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3" name="Oval 4581"/>
            <p:cNvSpPr>
              <a:spLocks noChangeArrowheads="1"/>
            </p:cNvSpPr>
            <p:nvPr/>
          </p:nvSpPr>
          <p:spPr bwMode="gray">
            <a:xfrm>
              <a:off x="1243965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4" name="Oval 4582"/>
            <p:cNvSpPr>
              <a:spLocks noChangeArrowheads="1"/>
            </p:cNvSpPr>
            <p:nvPr/>
          </p:nvSpPr>
          <p:spPr bwMode="gray">
            <a:xfrm>
              <a:off x="12439650" y="193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5" name="Oval 4583"/>
            <p:cNvSpPr>
              <a:spLocks noChangeArrowheads="1"/>
            </p:cNvSpPr>
            <p:nvPr/>
          </p:nvSpPr>
          <p:spPr bwMode="gray">
            <a:xfrm>
              <a:off x="12439650" y="165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6" name="Oval 4584"/>
            <p:cNvSpPr>
              <a:spLocks noChangeArrowheads="1"/>
            </p:cNvSpPr>
            <p:nvPr/>
          </p:nvSpPr>
          <p:spPr bwMode="gray">
            <a:xfrm>
              <a:off x="12439650" y="157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7" name="Oval 4585"/>
            <p:cNvSpPr>
              <a:spLocks noChangeArrowheads="1"/>
            </p:cNvSpPr>
            <p:nvPr/>
          </p:nvSpPr>
          <p:spPr bwMode="gray">
            <a:xfrm>
              <a:off x="12439650" y="1477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8" name="Oval 4586"/>
            <p:cNvSpPr>
              <a:spLocks noChangeArrowheads="1"/>
            </p:cNvSpPr>
            <p:nvPr/>
          </p:nvSpPr>
          <p:spPr bwMode="gray">
            <a:xfrm>
              <a:off x="12522200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29" name="Oval 4587"/>
            <p:cNvSpPr>
              <a:spLocks noChangeArrowheads="1"/>
            </p:cNvSpPr>
            <p:nvPr/>
          </p:nvSpPr>
          <p:spPr bwMode="gray">
            <a:xfrm>
              <a:off x="12522200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0" name="Oval 4588"/>
            <p:cNvSpPr>
              <a:spLocks noChangeArrowheads="1"/>
            </p:cNvSpPr>
            <p:nvPr/>
          </p:nvSpPr>
          <p:spPr bwMode="gray">
            <a:xfrm>
              <a:off x="12522200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1" name="Oval 4589"/>
            <p:cNvSpPr>
              <a:spLocks noChangeArrowheads="1"/>
            </p:cNvSpPr>
            <p:nvPr/>
          </p:nvSpPr>
          <p:spPr bwMode="gray">
            <a:xfrm>
              <a:off x="12522200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2" name="Oval 4590"/>
            <p:cNvSpPr>
              <a:spLocks noChangeArrowheads="1"/>
            </p:cNvSpPr>
            <p:nvPr/>
          </p:nvSpPr>
          <p:spPr bwMode="gray">
            <a:xfrm>
              <a:off x="12109450" y="27543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3" name="Oval 4591"/>
            <p:cNvSpPr>
              <a:spLocks noChangeArrowheads="1"/>
            </p:cNvSpPr>
            <p:nvPr/>
          </p:nvSpPr>
          <p:spPr bwMode="gray">
            <a:xfrm>
              <a:off x="12522200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4" name="Oval 4592"/>
            <p:cNvSpPr>
              <a:spLocks noChangeArrowheads="1"/>
            </p:cNvSpPr>
            <p:nvPr/>
          </p:nvSpPr>
          <p:spPr bwMode="gray">
            <a:xfrm>
              <a:off x="12522200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5" name="Oval 4593"/>
            <p:cNvSpPr>
              <a:spLocks noChangeArrowheads="1"/>
            </p:cNvSpPr>
            <p:nvPr/>
          </p:nvSpPr>
          <p:spPr bwMode="gray">
            <a:xfrm>
              <a:off x="12522200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6" name="Oval 4594"/>
            <p:cNvSpPr>
              <a:spLocks noChangeArrowheads="1"/>
            </p:cNvSpPr>
            <p:nvPr/>
          </p:nvSpPr>
          <p:spPr bwMode="gray">
            <a:xfrm>
              <a:off x="12522200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7" name="Oval 4595"/>
            <p:cNvSpPr>
              <a:spLocks noChangeArrowheads="1"/>
            </p:cNvSpPr>
            <p:nvPr/>
          </p:nvSpPr>
          <p:spPr bwMode="gray">
            <a:xfrm>
              <a:off x="12522200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8" name="Oval 4596"/>
            <p:cNvSpPr>
              <a:spLocks noChangeArrowheads="1"/>
            </p:cNvSpPr>
            <p:nvPr/>
          </p:nvSpPr>
          <p:spPr bwMode="gray">
            <a:xfrm>
              <a:off x="12522200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39" name="Oval 4597"/>
            <p:cNvSpPr>
              <a:spLocks noChangeArrowheads="1"/>
            </p:cNvSpPr>
            <p:nvPr/>
          </p:nvSpPr>
          <p:spPr bwMode="gray">
            <a:xfrm>
              <a:off x="12522200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0" name="Oval 4598"/>
            <p:cNvSpPr>
              <a:spLocks noChangeArrowheads="1"/>
            </p:cNvSpPr>
            <p:nvPr/>
          </p:nvSpPr>
          <p:spPr bwMode="gray">
            <a:xfrm>
              <a:off x="12522200" y="22034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1" name="Oval 4599"/>
            <p:cNvSpPr>
              <a:spLocks noChangeArrowheads="1"/>
            </p:cNvSpPr>
            <p:nvPr/>
          </p:nvSpPr>
          <p:spPr bwMode="gray">
            <a:xfrm>
              <a:off x="12522200" y="211455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2" name="Oval 4600"/>
            <p:cNvSpPr>
              <a:spLocks noChangeArrowheads="1"/>
            </p:cNvSpPr>
            <p:nvPr/>
          </p:nvSpPr>
          <p:spPr bwMode="gray">
            <a:xfrm>
              <a:off x="12522200" y="202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3" name="Oval 4601"/>
            <p:cNvSpPr>
              <a:spLocks noChangeArrowheads="1"/>
            </p:cNvSpPr>
            <p:nvPr/>
          </p:nvSpPr>
          <p:spPr bwMode="gray">
            <a:xfrm>
              <a:off x="126079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4" name="Oval 4602"/>
            <p:cNvSpPr>
              <a:spLocks noChangeArrowheads="1"/>
            </p:cNvSpPr>
            <p:nvPr/>
          </p:nvSpPr>
          <p:spPr bwMode="gray">
            <a:xfrm>
              <a:off x="126079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5" name="Oval 4603"/>
            <p:cNvSpPr>
              <a:spLocks noChangeArrowheads="1"/>
            </p:cNvSpPr>
            <p:nvPr/>
          </p:nvSpPr>
          <p:spPr bwMode="gray">
            <a:xfrm>
              <a:off x="126079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6" name="Oval 4604"/>
            <p:cNvSpPr>
              <a:spLocks noChangeArrowheads="1"/>
            </p:cNvSpPr>
            <p:nvPr/>
          </p:nvSpPr>
          <p:spPr bwMode="gray">
            <a:xfrm>
              <a:off x="126079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7" name="Oval 4605"/>
            <p:cNvSpPr>
              <a:spLocks noChangeArrowheads="1"/>
            </p:cNvSpPr>
            <p:nvPr/>
          </p:nvSpPr>
          <p:spPr bwMode="gray">
            <a:xfrm>
              <a:off x="1260792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8" name="Oval 4606"/>
            <p:cNvSpPr>
              <a:spLocks noChangeArrowheads="1"/>
            </p:cNvSpPr>
            <p:nvPr/>
          </p:nvSpPr>
          <p:spPr bwMode="gray">
            <a:xfrm>
              <a:off x="1260792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49" name="Oval 4607"/>
            <p:cNvSpPr>
              <a:spLocks noChangeArrowheads="1"/>
            </p:cNvSpPr>
            <p:nvPr/>
          </p:nvSpPr>
          <p:spPr bwMode="gray">
            <a:xfrm>
              <a:off x="12607925" y="26574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0" name="Oval 4608"/>
            <p:cNvSpPr>
              <a:spLocks noChangeArrowheads="1"/>
            </p:cNvSpPr>
            <p:nvPr/>
          </p:nvSpPr>
          <p:spPr bwMode="gray">
            <a:xfrm>
              <a:off x="12607925" y="25654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1" name="Oval 4609"/>
            <p:cNvSpPr>
              <a:spLocks noChangeArrowheads="1"/>
            </p:cNvSpPr>
            <p:nvPr/>
          </p:nvSpPr>
          <p:spPr bwMode="gray">
            <a:xfrm>
              <a:off x="12607925" y="2476501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2" name="Oval 4610"/>
            <p:cNvSpPr>
              <a:spLocks noChangeArrowheads="1"/>
            </p:cNvSpPr>
            <p:nvPr/>
          </p:nvSpPr>
          <p:spPr bwMode="gray">
            <a:xfrm>
              <a:off x="12607925" y="23844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3" name="Oval 4611"/>
            <p:cNvSpPr>
              <a:spLocks noChangeArrowheads="1"/>
            </p:cNvSpPr>
            <p:nvPr/>
          </p:nvSpPr>
          <p:spPr bwMode="gray">
            <a:xfrm>
              <a:off x="12607925" y="229552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4" name="Oval 4612"/>
            <p:cNvSpPr>
              <a:spLocks noChangeArrowheads="1"/>
            </p:cNvSpPr>
            <p:nvPr/>
          </p:nvSpPr>
          <p:spPr bwMode="gray">
            <a:xfrm>
              <a:off x="1269047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5" name="Oval 4613"/>
            <p:cNvSpPr>
              <a:spLocks noChangeArrowheads="1"/>
            </p:cNvSpPr>
            <p:nvPr/>
          </p:nvSpPr>
          <p:spPr bwMode="gray">
            <a:xfrm>
              <a:off x="1269047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6" name="Oval 4614"/>
            <p:cNvSpPr>
              <a:spLocks noChangeArrowheads="1"/>
            </p:cNvSpPr>
            <p:nvPr/>
          </p:nvSpPr>
          <p:spPr bwMode="gray">
            <a:xfrm>
              <a:off x="1269047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7" name="Oval 4615"/>
            <p:cNvSpPr>
              <a:spLocks noChangeArrowheads="1"/>
            </p:cNvSpPr>
            <p:nvPr/>
          </p:nvSpPr>
          <p:spPr bwMode="gray">
            <a:xfrm>
              <a:off x="1269047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8" name="Oval 4616"/>
            <p:cNvSpPr>
              <a:spLocks noChangeArrowheads="1"/>
            </p:cNvSpPr>
            <p:nvPr/>
          </p:nvSpPr>
          <p:spPr bwMode="gray">
            <a:xfrm>
              <a:off x="1269047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59" name="Oval 4617"/>
            <p:cNvSpPr>
              <a:spLocks noChangeArrowheads="1"/>
            </p:cNvSpPr>
            <p:nvPr/>
          </p:nvSpPr>
          <p:spPr bwMode="gray">
            <a:xfrm>
              <a:off x="1269047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0" name="Oval 4618"/>
            <p:cNvSpPr>
              <a:spLocks noChangeArrowheads="1"/>
            </p:cNvSpPr>
            <p:nvPr/>
          </p:nvSpPr>
          <p:spPr bwMode="gray">
            <a:xfrm>
              <a:off x="12690475" y="28400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1" name="Oval 4619"/>
            <p:cNvSpPr>
              <a:spLocks noChangeArrowheads="1"/>
            </p:cNvSpPr>
            <p:nvPr/>
          </p:nvSpPr>
          <p:spPr bwMode="gray">
            <a:xfrm>
              <a:off x="12690475" y="2746376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2" name="Oval 4620"/>
            <p:cNvSpPr>
              <a:spLocks noChangeArrowheads="1"/>
            </p:cNvSpPr>
            <p:nvPr/>
          </p:nvSpPr>
          <p:spPr bwMode="gray">
            <a:xfrm>
              <a:off x="12773025" y="338296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3" name="Oval 4621"/>
            <p:cNvSpPr>
              <a:spLocks noChangeArrowheads="1"/>
            </p:cNvSpPr>
            <p:nvPr/>
          </p:nvSpPr>
          <p:spPr bwMode="gray">
            <a:xfrm>
              <a:off x="12773025" y="32908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4" name="Oval 4622"/>
            <p:cNvSpPr>
              <a:spLocks noChangeArrowheads="1"/>
            </p:cNvSpPr>
            <p:nvPr/>
          </p:nvSpPr>
          <p:spPr bwMode="gray">
            <a:xfrm>
              <a:off x="12773025" y="320198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5" name="Oval 4623"/>
            <p:cNvSpPr>
              <a:spLocks noChangeArrowheads="1"/>
            </p:cNvSpPr>
            <p:nvPr/>
          </p:nvSpPr>
          <p:spPr bwMode="gray">
            <a:xfrm>
              <a:off x="12773025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6" name="Oval 4624"/>
            <p:cNvSpPr>
              <a:spLocks noChangeArrowheads="1"/>
            </p:cNvSpPr>
            <p:nvPr/>
          </p:nvSpPr>
          <p:spPr bwMode="gray">
            <a:xfrm>
              <a:off x="12773025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7" name="Oval 4625"/>
            <p:cNvSpPr>
              <a:spLocks noChangeArrowheads="1"/>
            </p:cNvSpPr>
            <p:nvPr/>
          </p:nvSpPr>
          <p:spPr bwMode="gray">
            <a:xfrm>
              <a:off x="12773025" y="2928938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8" name="Oval 4626"/>
            <p:cNvSpPr>
              <a:spLocks noChangeArrowheads="1"/>
            </p:cNvSpPr>
            <p:nvPr/>
          </p:nvSpPr>
          <p:spPr bwMode="gray">
            <a:xfrm>
              <a:off x="12853988" y="31099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  <p:sp>
          <p:nvSpPr>
            <p:cNvPr id="2369" name="Oval 4627"/>
            <p:cNvSpPr>
              <a:spLocks noChangeArrowheads="1"/>
            </p:cNvSpPr>
            <p:nvPr/>
          </p:nvSpPr>
          <p:spPr bwMode="gray">
            <a:xfrm>
              <a:off x="12853988" y="3021013"/>
              <a:ext cx="64800" cy="6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de-DE" sz="1799"/>
            </a:p>
          </p:txBody>
        </p:sp>
      </p:grpSp>
      <p:sp>
        <p:nvSpPr>
          <p:cNvPr id="2370" name="Karlsruhe PKT"/>
          <p:cNvSpPr/>
          <p:nvPr/>
        </p:nvSpPr>
        <p:spPr bwMode="gray">
          <a:xfrm>
            <a:off x="2646129" y="4870547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1" name="Muenchen PKT"/>
          <p:cNvSpPr/>
          <p:nvPr/>
        </p:nvSpPr>
        <p:spPr bwMode="gray">
          <a:xfrm>
            <a:off x="3750258" y="5382235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2" name="Stuttgart PKT"/>
          <p:cNvSpPr/>
          <p:nvPr/>
        </p:nvSpPr>
        <p:spPr bwMode="gray">
          <a:xfrm>
            <a:off x="2887555" y="5005942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4" name="Saarbruecken PKT"/>
          <p:cNvSpPr/>
          <p:nvPr/>
        </p:nvSpPr>
        <p:spPr bwMode="gray">
          <a:xfrm>
            <a:off x="2113666" y="4688271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5" name="Dresden PKT"/>
          <p:cNvSpPr/>
          <p:nvPr/>
        </p:nvSpPr>
        <p:spPr bwMode="gray">
          <a:xfrm>
            <a:off x="4542543" y="3700985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6" name="Duesseldorf PKT"/>
          <p:cNvSpPr/>
          <p:nvPr/>
        </p:nvSpPr>
        <p:spPr bwMode="gray">
          <a:xfrm>
            <a:off x="2033067" y="3560482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7" name="Berlin PKT"/>
          <p:cNvSpPr/>
          <p:nvPr/>
        </p:nvSpPr>
        <p:spPr bwMode="gray">
          <a:xfrm>
            <a:off x="4403256" y="2857211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8" name="Hamburg PKT"/>
          <p:cNvSpPr/>
          <p:nvPr/>
        </p:nvSpPr>
        <p:spPr bwMode="gray">
          <a:xfrm>
            <a:off x="3205652" y="2270148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79" name="Dortmund PKT"/>
          <p:cNvSpPr/>
          <p:nvPr/>
        </p:nvSpPr>
        <p:spPr bwMode="gray">
          <a:xfrm>
            <a:off x="2345011" y="3348520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80" name="Koeln PKT"/>
          <p:cNvSpPr/>
          <p:nvPr/>
        </p:nvSpPr>
        <p:spPr bwMode="gray">
          <a:xfrm>
            <a:off x="2127660" y="3746395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81" name="Greven PKT"/>
          <p:cNvSpPr/>
          <p:nvPr/>
        </p:nvSpPr>
        <p:spPr bwMode="gray">
          <a:xfrm>
            <a:off x="2399689" y="3056257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82" name="Hannover PKT"/>
          <p:cNvSpPr/>
          <p:nvPr/>
        </p:nvSpPr>
        <p:spPr bwMode="gray">
          <a:xfrm>
            <a:off x="3024199" y="2958607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 bwMode="gray">
          <a:xfrm>
            <a:off x="10098186" y="3234027"/>
            <a:ext cx="808612" cy="831143"/>
            <a:chOff x="10102131" y="3263320"/>
            <a:chExt cx="808928" cy="831468"/>
          </a:xfrm>
        </p:grpSpPr>
        <p:sp>
          <p:nvSpPr>
            <p:cNvPr id="135" name="Rechteck 134"/>
            <p:cNvSpPr/>
            <p:nvPr/>
          </p:nvSpPr>
          <p:spPr bwMode="gray">
            <a:xfrm>
              <a:off x="10260360" y="3879344"/>
              <a:ext cx="492470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de-DE" sz="1399" dirty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Public</a:t>
              </a:r>
            </a:p>
          </p:txBody>
        </p:sp>
        <p:grpSp>
          <p:nvGrpSpPr>
            <p:cNvPr id="21" name="Gruppieren 20"/>
            <p:cNvGrpSpPr/>
            <p:nvPr/>
          </p:nvGrpSpPr>
          <p:grpSpPr bwMode="gray">
            <a:xfrm>
              <a:off x="10102131" y="3263320"/>
              <a:ext cx="808928" cy="520532"/>
              <a:chOff x="4208463" y="2203451"/>
              <a:chExt cx="3789363" cy="2438399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gray">
              <a:xfrm>
                <a:off x="6751638" y="2557463"/>
                <a:ext cx="1246188" cy="1673225"/>
              </a:xfrm>
              <a:custGeom>
                <a:avLst/>
                <a:gdLst>
                  <a:gd name="T0" fmla="*/ 0 w 331"/>
                  <a:gd name="T1" fmla="*/ 295 h 444"/>
                  <a:gd name="T2" fmla="*/ 46 w 331"/>
                  <a:gd name="T3" fmla="*/ 259 h 444"/>
                  <a:gd name="T4" fmla="*/ 51 w 331"/>
                  <a:gd name="T5" fmla="*/ 243 h 444"/>
                  <a:gd name="T6" fmla="*/ 35 w 331"/>
                  <a:gd name="T7" fmla="*/ 209 h 444"/>
                  <a:gd name="T8" fmla="*/ 16 w 331"/>
                  <a:gd name="T9" fmla="*/ 137 h 444"/>
                  <a:gd name="T10" fmla="*/ 18 w 331"/>
                  <a:gd name="T11" fmla="*/ 101 h 444"/>
                  <a:gd name="T12" fmla="*/ 145 w 331"/>
                  <a:gd name="T13" fmla="*/ 24 h 444"/>
                  <a:gd name="T14" fmla="*/ 166 w 331"/>
                  <a:gd name="T15" fmla="*/ 31 h 444"/>
                  <a:gd name="T16" fmla="*/ 198 w 331"/>
                  <a:gd name="T17" fmla="*/ 68 h 444"/>
                  <a:gd name="T18" fmla="*/ 209 w 331"/>
                  <a:gd name="T19" fmla="*/ 154 h 444"/>
                  <a:gd name="T20" fmla="*/ 192 w 331"/>
                  <a:gd name="T21" fmla="*/ 203 h 444"/>
                  <a:gd name="T22" fmla="*/ 171 w 331"/>
                  <a:gd name="T23" fmla="*/ 240 h 444"/>
                  <a:gd name="T24" fmla="*/ 175 w 331"/>
                  <a:gd name="T25" fmla="*/ 258 h 444"/>
                  <a:gd name="T26" fmla="*/ 222 w 331"/>
                  <a:gd name="T27" fmla="*/ 291 h 444"/>
                  <a:gd name="T28" fmla="*/ 297 w 331"/>
                  <a:gd name="T29" fmla="*/ 328 h 444"/>
                  <a:gd name="T30" fmla="*/ 324 w 331"/>
                  <a:gd name="T31" fmla="*/ 376 h 444"/>
                  <a:gd name="T32" fmla="*/ 285 w 331"/>
                  <a:gd name="T33" fmla="*/ 424 h 444"/>
                  <a:gd name="T34" fmla="*/ 169 w 331"/>
                  <a:gd name="T35" fmla="*/ 444 h 444"/>
                  <a:gd name="T36" fmla="*/ 167 w 331"/>
                  <a:gd name="T37" fmla="*/ 433 h 444"/>
                  <a:gd name="T38" fmla="*/ 134 w 331"/>
                  <a:gd name="T39" fmla="*/ 366 h 444"/>
                  <a:gd name="T40" fmla="*/ 33 w 331"/>
                  <a:gd name="T41" fmla="*/ 311 h 444"/>
                  <a:gd name="T42" fmla="*/ 0 w 331"/>
                  <a:gd name="T43" fmla="*/ 295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1" h="444">
                    <a:moveTo>
                      <a:pt x="0" y="295"/>
                    </a:moveTo>
                    <a:cubicBezTo>
                      <a:pt x="16" y="282"/>
                      <a:pt x="32" y="271"/>
                      <a:pt x="46" y="259"/>
                    </a:cubicBezTo>
                    <a:cubicBezTo>
                      <a:pt x="50" y="255"/>
                      <a:pt x="52" y="247"/>
                      <a:pt x="51" y="243"/>
                    </a:cubicBezTo>
                    <a:cubicBezTo>
                      <a:pt x="47" y="231"/>
                      <a:pt x="43" y="219"/>
                      <a:pt x="35" y="209"/>
                    </a:cubicBezTo>
                    <a:cubicBezTo>
                      <a:pt x="18" y="188"/>
                      <a:pt x="7" y="166"/>
                      <a:pt x="16" y="137"/>
                    </a:cubicBezTo>
                    <a:cubicBezTo>
                      <a:pt x="20" y="126"/>
                      <a:pt x="18" y="113"/>
                      <a:pt x="18" y="101"/>
                    </a:cubicBezTo>
                    <a:cubicBezTo>
                      <a:pt x="22" y="41"/>
                      <a:pt x="90" y="0"/>
                      <a:pt x="145" y="24"/>
                    </a:cubicBezTo>
                    <a:cubicBezTo>
                      <a:pt x="151" y="27"/>
                      <a:pt x="158" y="29"/>
                      <a:pt x="166" y="31"/>
                    </a:cubicBezTo>
                    <a:cubicBezTo>
                      <a:pt x="184" y="35"/>
                      <a:pt x="195" y="48"/>
                      <a:pt x="198" y="68"/>
                    </a:cubicBezTo>
                    <a:cubicBezTo>
                      <a:pt x="202" y="96"/>
                      <a:pt x="206" y="125"/>
                      <a:pt x="209" y="154"/>
                    </a:cubicBezTo>
                    <a:cubicBezTo>
                      <a:pt x="210" y="172"/>
                      <a:pt x="203" y="188"/>
                      <a:pt x="192" y="203"/>
                    </a:cubicBezTo>
                    <a:cubicBezTo>
                      <a:pt x="184" y="214"/>
                      <a:pt x="177" y="227"/>
                      <a:pt x="171" y="240"/>
                    </a:cubicBezTo>
                    <a:cubicBezTo>
                      <a:pt x="169" y="245"/>
                      <a:pt x="171" y="254"/>
                      <a:pt x="175" y="258"/>
                    </a:cubicBezTo>
                    <a:cubicBezTo>
                      <a:pt x="190" y="270"/>
                      <a:pt x="205" y="281"/>
                      <a:pt x="222" y="291"/>
                    </a:cubicBezTo>
                    <a:cubicBezTo>
                      <a:pt x="246" y="304"/>
                      <a:pt x="272" y="315"/>
                      <a:pt x="297" y="328"/>
                    </a:cubicBezTo>
                    <a:cubicBezTo>
                      <a:pt x="315" y="338"/>
                      <a:pt x="326" y="352"/>
                      <a:pt x="324" y="376"/>
                    </a:cubicBezTo>
                    <a:cubicBezTo>
                      <a:pt x="322" y="413"/>
                      <a:pt x="331" y="413"/>
                      <a:pt x="285" y="424"/>
                    </a:cubicBezTo>
                    <a:cubicBezTo>
                      <a:pt x="247" y="433"/>
                      <a:pt x="208" y="438"/>
                      <a:pt x="169" y="444"/>
                    </a:cubicBezTo>
                    <a:cubicBezTo>
                      <a:pt x="168" y="438"/>
                      <a:pt x="167" y="435"/>
                      <a:pt x="167" y="433"/>
                    </a:cubicBezTo>
                    <a:cubicBezTo>
                      <a:pt x="168" y="404"/>
                      <a:pt x="157" y="381"/>
                      <a:pt x="134" y="366"/>
                    </a:cubicBezTo>
                    <a:cubicBezTo>
                      <a:pt x="101" y="346"/>
                      <a:pt x="67" y="329"/>
                      <a:pt x="33" y="311"/>
                    </a:cubicBezTo>
                    <a:cubicBezTo>
                      <a:pt x="22" y="304"/>
                      <a:pt x="10" y="300"/>
                      <a:pt x="0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gray">
              <a:xfrm>
                <a:off x="4208463" y="2557463"/>
                <a:ext cx="1238250" cy="1665287"/>
              </a:xfrm>
              <a:custGeom>
                <a:avLst/>
                <a:gdLst>
                  <a:gd name="T0" fmla="*/ 329 w 329"/>
                  <a:gd name="T1" fmla="*/ 295 h 442"/>
                  <a:gd name="T2" fmla="*/ 250 w 329"/>
                  <a:gd name="T3" fmla="*/ 330 h 442"/>
                  <a:gd name="T4" fmla="*/ 193 w 329"/>
                  <a:gd name="T5" fmla="*/ 362 h 442"/>
                  <a:gd name="T6" fmla="*/ 148 w 329"/>
                  <a:gd name="T7" fmla="*/ 442 h 442"/>
                  <a:gd name="T8" fmla="*/ 100 w 329"/>
                  <a:gd name="T9" fmla="*/ 436 h 442"/>
                  <a:gd name="T10" fmla="*/ 21 w 329"/>
                  <a:gd name="T11" fmla="*/ 418 h 442"/>
                  <a:gd name="T12" fmla="*/ 5 w 329"/>
                  <a:gd name="T13" fmla="*/ 396 h 442"/>
                  <a:gd name="T14" fmla="*/ 5 w 329"/>
                  <a:gd name="T15" fmla="*/ 380 h 442"/>
                  <a:gd name="T16" fmla="*/ 37 w 329"/>
                  <a:gd name="T17" fmla="*/ 326 h 442"/>
                  <a:gd name="T18" fmla="*/ 109 w 329"/>
                  <a:gd name="T19" fmla="*/ 291 h 442"/>
                  <a:gd name="T20" fmla="*/ 155 w 329"/>
                  <a:gd name="T21" fmla="*/ 257 h 442"/>
                  <a:gd name="T22" fmla="*/ 159 w 329"/>
                  <a:gd name="T23" fmla="*/ 243 h 442"/>
                  <a:gd name="T24" fmla="*/ 141 w 329"/>
                  <a:gd name="T25" fmla="*/ 209 h 442"/>
                  <a:gd name="T26" fmla="*/ 124 w 329"/>
                  <a:gd name="T27" fmla="*/ 137 h 442"/>
                  <a:gd name="T28" fmla="*/ 125 w 329"/>
                  <a:gd name="T29" fmla="*/ 104 h 442"/>
                  <a:gd name="T30" fmla="*/ 251 w 329"/>
                  <a:gd name="T31" fmla="*/ 23 h 442"/>
                  <a:gd name="T32" fmla="*/ 274 w 329"/>
                  <a:gd name="T33" fmla="*/ 31 h 442"/>
                  <a:gd name="T34" fmla="*/ 305 w 329"/>
                  <a:gd name="T35" fmla="*/ 66 h 442"/>
                  <a:gd name="T36" fmla="*/ 311 w 329"/>
                  <a:gd name="T37" fmla="*/ 125 h 442"/>
                  <a:gd name="T38" fmla="*/ 313 w 329"/>
                  <a:gd name="T39" fmla="*/ 138 h 442"/>
                  <a:gd name="T40" fmla="*/ 297 w 329"/>
                  <a:gd name="T41" fmla="*/ 207 h 442"/>
                  <a:gd name="T42" fmla="*/ 279 w 329"/>
                  <a:gd name="T43" fmla="*/ 242 h 442"/>
                  <a:gd name="T44" fmla="*/ 283 w 329"/>
                  <a:gd name="T45" fmla="*/ 259 h 442"/>
                  <a:gd name="T46" fmla="*/ 329 w 329"/>
                  <a:gd name="T47" fmla="*/ 29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9" h="442">
                    <a:moveTo>
                      <a:pt x="329" y="295"/>
                    </a:moveTo>
                    <a:cubicBezTo>
                      <a:pt x="304" y="307"/>
                      <a:pt x="276" y="318"/>
                      <a:pt x="250" y="330"/>
                    </a:cubicBezTo>
                    <a:cubicBezTo>
                      <a:pt x="231" y="340"/>
                      <a:pt x="211" y="350"/>
                      <a:pt x="193" y="362"/>
                    </a:cubicBezTo>
                    <a:cubicBezTo>
                      <a:pt x="164" y="379"/>
                      <a:pt x="143" y="402"/>
                      <a:pt x="148" y="442"/>
                    </a:cubicBezTo>
                    <a:cubicBezTo>
                      <a:pt x="131" y="439"/>
                      <a:pt x="115" y="439"/>
                      <a:pt x="100" y="436"/>
                    </a:cubicBezTo>
                    <a:cubicBezTo>
                      <a:pt x="73" y="430"/>
                      <a:pt x="48" y="424"/>
                      <a:pt x="21" y="418"/>
                    </a:cubicBezTo>
                    <a:cubicBezTo>
                      <a:pt x="9" y="415"/>
                      <a:pt x="5" y="407"/>
                      <a:pt x="5" y="396"/>
                    </a:cubicBezTo>
                    <a:cubicBezTo>
                      <a:pt x="5" y="391"/>
                      <a:pt x="6" y="385"/>
                      <a:pt x="5" y="380"/>
                    </a:cubicBezTo>
                    <a:cubicBezTo>
                      <a:pt x="0" y="353"/>
                      <a:pt x="14" y="337"/>
                      <a:pt x="37" y="326"/>
                    </a:cubicBezTo>
                    <a:cubicBezTo>
                      <a:pt x="61" y="314"/>
                      <a:pt x="86" y="303"/>
                      <a:pt x="109" y="291"/>
                    </a:cubicBezTo>
                    <a:cubicBezTo>
                      <a:pt x="125" y="282"/>
                      <a:pt x="140" y="269"/>
                      <a:pt x="155" y="257"/>
                    </a:cubicBezTo>
                    <a:cubicBezTo>
                      <a:pt x="158" y="255"/>
                      <a:pt x="160" y="247"/>
                      <a:pt x="159" y="243"/>
                    </a:cubicBezTo>
                    <a:cubicBezTo>
                      <a:pt x="154" y="231"/>
                      <a:pt x="149" y="219"/>
                      <a:pt x="141" y="209"/>
                    </a:cubicBezTo>
                    <a:cubicBezTo>
                      <a:pt x="125" y="187"/>
                      <a:pt x="114" y="166"/>
                      <a:pt x="124" y="137"/>
                    </a:cubicBezTo>
                    <a:cubicBezTo>
                      <a:pt x="127" y="127"/>
                      <a:pt x="125" y="115"/>
                      <a:pt x="125" y="104"/>
                    </a:cubicBezTo>
                    <a:cubicBezTo>
                      <a:pt x="127" y="43"/>
                      <a:pt x="196" y="0"/>
                      <a:pt x="251" y="23"/>
                    </a:cubicBezTo>
                    <a:cubicBezTo>
                      <a:pt x="258" y="27"/>
                      <a:pt x="267" y="29"/>
                      <a:pt x="274" y="31"/>
                    </a:cubicBezTo>
                    <a:cubicBezTo>
                      <a:pt x="293" y="36"/>
                      <a:pt x="303" y="49"/>
                      <a:pt x="305" y="66"/>
                    </a:cubicBezTo>
                    <a:cubicBezTo>
                      <a:pt x="308" y="86"/>
                      <a:pt x="309" y="106"/>
                      <a:pt x="311" y="125"/>
                    </a:cubicBezTo>
                    <a:cubicBezTo>
                      <a:pt x="312" y="130"/>
                      <a:pt x="310" y="134"/>
                      <a:pt x="313" y="138"/>
                    </a:cubicBezTo>
                    <a:cubicBezTo>
                      <a:pt x="323" y="165"/>
                      <a:pt x="312" y="186"/>
                      <a:pt x="297" y="207"/>
                    </a:cubicBezTo>
                    <a:cubicBezTo>
                      <a:pt x="289" y="218"/>
                      <a:pt x="283" y="230"/>
                      <a:pt x="279" y="242"/>
                    </a:cubicBezTo>
                    <a:cubicBezTo>
                      <a:pt x="276" y="247"/>
                      <a:pt x="280" y="255"/>
                      <a:pt x="283" y="259"/>
                    </a:cubicBezTo>
                    <a:cubicBezTo>
                      <a:pt x="298" y="271"/>
                      <a:pt x="314" y="283"/>
                      <a:pt x="329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gray">
              <a:xfrm>
                <a:off x="4894263" y="2203451"/>
                <a:ext cx="2414588" cy="2438399"/>
              </a:xfrm>
              <a:custGeom>
                <a:avLst/>
                <a:gdLst>
                  <a:gd name="T0" fmla="*/ 620 w 642"/>
                  <a:gd name="T1" fmla="*/ 485 h 647"/>
                  <a:gd name="T2" fmla="*/ 570 w 642"/>
                  <a:gd name="T3" fmla="*/ 455 h 647"/>
                  <a:gd name="T4" fmla="*/ 493 w 642"/>
                  <a:gd name="T5" fmla="*/ 419 h 647"/>
                  <a:gd name="T6" fmla="*/ 417 w 642"/>
                  <a:gd name="T7" fmla="*/ 367 h 647"/>
                  <a:gd name="T8" fmla="*/ 411 w 642"/>
                  <a:gd name="T9" fmla="*/ 338 h 647"/>
                  <a:gd name="T10" fmla="*/ 445 w 642"/>
                  <a:gd name="T11" fmla="*/ 279 h 647"/>
                  <a:gd name="T12" fmla="*/ 466 w 642"/>
                  <a:gd name="T13" fmla="*/ 200 h 647"/>
                  <a:gd name="T14" fmla="*/ 460 w 642"/>
                  <a:gd name="T15" fmla="*/ 154 h 647"/>
                  <a:gd name="T16" fmla="*/ 451 w 642"/>
                  <a:gd name="T17" fmla="*/ 77 h 647"/>
                  <a:gd name="T18" fmla="*/ 399 w 642"/>
                  <a:gd name="T19" fmla="*/ 25 h 647"/>
                  <a:gd name="T20" fmla="*/ 380 w 642"/>
                  <a:gd name="T21" fmla="*/ 19 h 647"/>
                  <a:gd name="T22" fmla="*/ 269 w 642"/>
                  <a:gd name="T23" fmla="*/ 16 h 647"/>
                  <a:gd name="T24" fmla="*/ 180 w 642"/>
                  <a:gd name="T25" fmla="*/ 147 h 647"/>
                  <a:gd name="T26" fmla="*/ 178 w 642"/>
                  <a:gd name="T27" fmla="*/ 188 h 647"/>
                  <a:gd name="T28" fmla="*/ 196 w 642"/>
                  <a:gd name="T29" fmla="*/ 279 h 647"/>
                  <a:gd name="T30" fmla="*/ 230 w 642"/>
                  <a:gd name="T31" fmla="*/ 338 h 647"/>
                  <a:gd name="T32" fmla="*/ 228 w 642"/>
                  <a:gd name="T33" fmla="*/ 364 h 647"/>
                  <a:gd name="T34" fmla="*/ 153 w 642"/>
                  <a:gd name="T35" fmla="*/ 417 h 647"/>
                  <a:gd name="T36" fmla="*/ 75 w 642"/>
                  <a:gd name="T37" fmla="*/ 453 h 647"/>
                  <a:gd name="T38" fmla="*/ 20 w 642"/>
                  <a:gd name="T39" fmla="*/ 486 h 647"/>
                  <a:gd name="T40" fmla="*/ 0 w 642"/>
                  <a:gd name="T41" fmla="*/ 520 h 647"/>
                  <a:gd name="T42" fmla="*/ 0 w 642"/>
                  <a:gd name="T43" fmla="*/ 578 h 647"/>
                  <a:gd name="T44" fmla="*/ 18 w 642"/>
                  <a:gd name="T45" fmla="*/ 603 h 647"/>
                  <a:gd name="T46" fmla="*/ 58 w 642"/>
                  <a:gd name="T47" fmla="*/ 616 h 647"/>
                  <a:gd name="T48" fmla="*/ 321 w 642"/>
                  <a:gd name="T49" fmla="*/ 647 h 647"/>
                  <a:gd name="T50" fmla="*/ 502 w 642"/>
                  <a:gd name="T51" fmla="*/ 631 h 647"/>
                  <a:gd name="T52" fmla="*/ 617 w 642"/>
                  <a:gd name="T53" fmla="*/ 605 h 647"/>
                  <a:gd name="T54" fmla="*/ 641 w 642"/>
                  <a:gd name="T55" fmla="*/ 572 h 647"/>
                  <a:gd name="T56" fmla="*/ 641 w 642"/>
                  <a:gd name="T57" fmla="*/ 528 h 647"/>
                  <a:gd name="T58" fmla="*/ 620 w 642"/>
                  <a:gd name="T59" fmla="*/ 48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2" h="647">
                    <a:moveTo>
                      <a:pt x="620" y="485"/>
                    </a:moveTo>
                    <a:cubicBezTo>
                      <a:pt x="604" y="474"/>
                      <a:pt x="588" y="464"/>
                      <a:pt x="570" y="455"/>
                    </a:cubicBezTo>
                    <a:cubicBezTo>
                      <a:pt x="545" y="442"/>
                      <a:pt x="519" y="430"/>
                      <a:pt x="493" y="419"/>
                    </a:cubicBezTo>
                    <a:cubicBezTo>
                      <a:pt x="463" y="407"/>
                      <a:pt x="439" y="388"/>
                      <a:pt x="417" y="367"/>
                    </a:cubicBezTo>
                    <a:cubicBezTo>
                      <a:pt x="407" y="358"/>
                      <a:pt x="407" y="349"/>
                      <a:pt x="411" y="338"/>
                    </a:cubicBezTo>
                    <a:cubicBezTo>
                      <a:pt x="420" y="318"/>
                      <a:pt x="429" y="297"/>
                      <a:pt x="445" y="279"/>
                    </a:cubicBezTo>
                    <a:cubicBezTo>
                      <a:pt x="464" y="257"/>
                      <a:pt x="472" y="230"/>
                      <a:pt x="466" y="200"/>
                    </a:cubicBezTo>
                    <a:cubicBezTo>
                      <a:pt x="463" y="185"/>
                      <a:pt x="462" y="170"/>
                      <a:pt x="460" y="154"/>
                    </a:cubicBezTo>
                    <a:cubicBezTo>
                      <a:pt x="457" y="129"/>
                      <a:pt x="455" y="102"/>
                      <a:pt x="451" y="77"/>
                    </a:cubicBezTo>
                    <a:cubicBezTo>
                      <a:pt x="446" y="47"/>
                      <a:pt x="428" y="31"/>
                      <a:pt x="399" y="25"/>
                    </a:cubicBezTo>
                    <a:cubicBezTo>
                      <a:pt x="392" y="24"/>
                      <a:pt x="385" y="22"/>
                      <a:pt x="380" y="19"/>
                    </a:cubicBezTo>
                    <a:cubicBezTo>
                      <a:pt x="344" y="0"/>
                      <a:pt x="306" y="0"/>
                      <a:pt x="269" y="16"/>
                    </a:cubicBezTo>
                    <a:cubicBezTo>
                      <a:pt x="212" y="41"/>
                      <a:pt x="180" y="83"/>
                      <a:pt x="180" y="147"/>
                    </a:cubicBezTo>
                    <a:cubicBezTo>
                      <a:pt x="180" y="161"/>
                      <a:pt x="182" y="175"/>
                      <a:pt x="178" y="188"/>
                    </a:cubicBezTo>
                    <a:cubicBezTo>
                      <a:pt x="167" y="222"/>
                      <a:pt x="174" y="253"/>
                      <a:pt x="196" y="279"/>
                    </a:cubicBezTo>
                    <a:cubicBezTo>
                      <a:pt x="212" y="297"/>
                      <a:pt x="221" y="318"/>
                      <a:pt x="230" y="338"/>
                    </a:cubicBezTo>
                    <a:cubicBezTo>
                      <a:pt x="234" y="347"/>
                      <a:pt x="236" y="356"/>
                      <a:pt x="228" y="364"/>
                    </a:cubicBezTo>
                    <a:cubicBezTo>
                      <a:pt x="205" y="386"/>
                      <a:pt x="182" y="405"/>
                      <a:pt x="153" y="417"/>
                    </a:cubicBezTo>
                    <a:cubicBezTo>
                      <a:pt x="127" y="428"/>
                      <a:pt x="101" y="440"/>
                      <a:pt x="75" y="453"/>
                    </a:cubicBezTo>
                    <a:cubicBezTo>
                      <a:pt x="56" y="463"/>
                      <a:pt x="38" y="474"/>
                      <a:pt x="20" y="486"/>
                    </a:cubicBezTo>
                    <a:cubicBezTo>
                      <a:pt x="9" y="494"/>
                      <a:pt x="0" y="505"/>
                      <a:pt x="0" y="520"/>
                    </a:cubicBezTo>
                    <a:cubicBezTo>
                      <a:pt x="0" y="540"/>
                      <a:pt x="0" y="559"/>
                      <a:pt x="0" y="578"/>
                    </a:cubicBezTo>
                    <a:cubicBezTo>
                      <a:pt x="0" y="591"/>
                      <a:pt x="7" y="599"/>
                      <a:pt x="18" y="603"/>
                    </a:cubicBezTo>
                    <a:cubicBezTo>
                      <a:pt x="32" y="608"/>
                      <a:pt x="45" y="612"/>
                      <a:pt x="58" y="616"/>
                    </a:cubicBezTo>
                    <a:cubicBezTo>
                      <a:pt x="144" y="637"/>
                      <a:pt x="233" y="644"/>
                      <a:pt x="321" y="647"/>
                    </a:cubicBezTo>
                    <a:cubicBezTo>
                      <a:pt x="381" y="642"/>
                      <a:pt x="442" y="639"/>
                      <a:pt x="502" y="631"/>
                    </a:cubicBezTo>
                    <a:cubicBezTo>
                      <a:pt x="541" y="626"/>
                      <a:pt x="579" y="615"/>
                      <a:pt x="617" y="605"/>
                    </a:cubicBezTo>
                    <a:cubicBezTo>
                      <a:pt x="637" y="600"/>
                      <a:pt x="641" y="593"/>
                      <a:pt x="641" y="572"/>
                    </a:cubicBezTo>
                    <a:cubicBezTo>
                      <a:pt x="641" y="558"/>
                      <a:pt x="641" y="542"/>
                      <a:pt x="641" y="528"/>
                    </a:cubicBezTo>
                    <a:cubicBezTo>
                      <a:pt x="642" y="509"/>
                      <a:pt x="635" y="495"/>
                      <a:pt x="620" y="4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799"/>
              </a:p>
            </p:txBody>
          </p:sp>
        </p:grpSp>
      </p:grpSp>
      <p:grpSp>
        <p:nvGrpSpPr>
          <p:cNvPr id="14" name="Gruppieren 13"/>
          <p:cNvGrpSpPr/>
          <p:nvPr/>
        </p:nvGrpSpPr>
        <p:grpSpPr bwMode="gray">
          <a:xfrm>
            <a:off x="7838802" y="1445273"/>
            <a:ext cx="2898866" cy="1186466"/>
            <a:chOff x="7794238" y="1445292"/>
            <a:chExt cx="2899999" cy="1186930"/>
          </a:xfrm>
        </p:grpSpPr>
        <p:sp>
          <p:nvSpPr>
            <p:cNvPr id="2390" name="Rechteck 2389"/>
            <p:cNvSpPr/>
            <p:nvPr/>
          </p:nvSpPr>
          <p:spPr bwMode="gray">
            <a:xfrm>
              <a:off x="7844975" y="1445292"/>
              <a:ext cx="2849262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r>
                <a:rPr lang="de-DE" sz="6597" dirty="0">
                  <a:solidFill>
                    <a:schemeClr val="bg2"/>
                  </a:solidFill>
                  <a:latin typeface="+mj-lt"/>
                  <a:ea typeface="Modern H EcoLight" panose="020B0603000000020004" pitchFamily="34" charset="-128"/>
                </a:rPr>
                <a:t>6</a:t>
              </a:r>
              <a:r>
                <a:rPr lang="de-DE" sz="4398" dirty="0">
                  <a:solidFill>
                    <a:schemeClr val="bg2"/>
                  </a:solidFill>
                  <a:latin typeface="+mj-lt"/>
                  <a:ea typeface="Modern H EcoLight" panose="020B0603000000020004" pitchFamily="34" charset="-128"/>
                </a:rPr>
                <a:t> </a:t>
              </a:r>
              <a:r>
                <a:rPr lang="de-DE" sz="6597" cap="all" dirty="0">
                  <a:solidFill>
                    <a:schemeClr val="bg2"/>
                  </a:solidFill>
                  <a:latin typeface="+mj-lt"/>
                  <a:ea typeface="Modern H EcoLight" panose="020B0603000000020004" pitchFamily="34" charset="-128"/>
                </a:rPr>
                <a:t>Top</a:t>
              </a:r>
            </a:p>
          </p:txBody>
        </p:sp>
        <p:sp>
          <p:nvSpPr>
            <p:cNvPr id="2391" name="Rechteck 2390"/>
            <p:cNvSpPr/>
            <p:nvPr/>
          </p:nvSpPr>
          <p:spPr bwMode="gray">
            <a:xfrm>
              <a:off x="7794238" y="2262890"/>
              <a:ext cx="1074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799" smtClean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Branchen</a:t>
              </a:r>
              <a:endParaRPr lang="de-DE" sz="1799" dirty="0">
                <a:solidFill>
                  <a:srgbClr val="4F4F4F"/>
                </a:solidFill>
                <a:latin typeface="+mj-lt"/>
                <a:ea typeface="Modern H Bold" panose="020B0603000000020004" pitchFamily="34" charset="-128"/>
              </a:endParaRPr>
            </a:p>
          </p:txBody>
        </p:sp>
      </p:grpSp>
      <p:grpSp>
        <p:nvGrpSpPr>
          <p:cNvPr id="2395" name="Wiesbaden"/>
          <p:cNvGrpSpPr/>
          <p:nvPr/>
        </p:nvGrpSpPr>
        <p:grpSpPr bwMode="gray">
          <a:xfrm>
            <a:off x="548486" y="4011064"/>
            <a:ext cx="1979227" cy="307657"/>
            <a:chOff x="3528158" y="3774796"/>
            <a:chExt cx="1980000" cy="307777"/>
          </a:xfrm>
        </p:grpSpPr>
        <p:cxnSp>
          <p:nvCxnSpPr>
            <p:cNvPr id="2396" name="Gerader Verbinder 2395"/>
            <p:cNvCxnSpPr>
              <a:stCxn id="2373" idx="2"/>
            </p:cNvCxnSpPr>
            <p:nvPr/>
          </p:nvCxnSpPr>
          <p:spPr bwMode="gray">
            <a:xfrm flipH="1">
              <a:off x="3528158" y="4077152"/>
              <a:ext cx="198000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7" name="Rechteck 2396"/>
            <p:cNvSpPr/>
            <p:nvPr/>
          </p:nvSpPr>
          <p:spPr bwMode="gray">
            <a:xfrm>
              <a:off x="3528158" y="3774796"/>
              <a:ext cx="1171796" cy="307777"/>
            </a:xfrm>
            <a:prstGeom prst="rect">
              <a:avLst/>
            </a:prstGeom>
          </p:spPr>
          <p:txBody>
            <a:bodyPr wrap="none" lIns="0" tIns="0" rIns="0" bIns="0" anchor="b" anchorCtr="0">
              <a:spAutoFit/>
            </a:bodyPr>
            <a:lstStyle/>
            <a:p>
              <a:r>
                <a:rPr lang="de-DE" sz="1999" smtClean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Wiesbaden</a:t>
              </a:r>
              <a:endParaRPr lang="de-DE" sz="1999" dirty="0">
                <a:solidFill>
                  <a:srgbClr val="4F4F4F"/>
                </a:solidFill>
                <a:latin typeface="+mj-lt"/>
                <a:ea typeface="Modern H EcoLight" panose="020B0603000000020004" pitchFamily="34" charset="-128"/>
              </a:endParaRPr>
            </a:p>
          </p:txBody>
        </p:sp>
      </p:grpSp>
      <p:sp>
        <p:nvSpPr>
          <p:cNvPr id="2373" name="Wiesbaden PKT"/>
          <p:cNvSpPr/>
          <p:nvPr/>
        </p:nvSpPr>
        <p:spPr bwMode="gray">
          <a:xfrm>
            <a:off x="2515450" y="4215642"/>
            <a:ext cx="195323" cy="195320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83" name="Nuernberg PKT"/>
          <p:cNvSpPr/>
          <p:nvPr/>
        </p:nvSpPr>
        <p:spPr bwMode="gray">
          <a:xfrm>
            <a:off x="3600307" y="4569356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solidFill>
                <a:srgbClr val="ADBA1A"/>
              </a:solidFill>
              <a:latin typeface="+mj-lt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950106" y="6401182"/>
            <a:ext cx="2981757" cy="229757"/>
            <a:chOff x="8950106" y="6401182"/>
            <a:chExt cx="2981757" cy="229757"/>
          </a:xfrm>
        </p:grpSpPr>
        <p:sp>
          <p:nvSpPr>
            <p:cNvPr id="58" name="Parallelogramm 13"/>
            <p:cNvSpPr/>
            <p:nvPr/>
          </p:nvSpPr>
          <p:spPr bwMode="gray">
            <a:xfrm>
              <a:off x="8950106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64" name="Parallelogramm 13"/>
            <p:cNvSpPr/>
            <p:nvPr/>
          </p:nvSpPr>
          <p:spPr bwMode="gray">
            <a:xfrm>
              <a:off x="11176503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69" name="Parallelogramm 13"/>
            <p:cNvSpPr/>
            <p:nvPr/>
          </p:nvSpPr>
          <p:spPr bwMode="gray">
            <a:xfrm>
              <a:off x="9692239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70" name="Parallelogramm 13"/>
            <p:cNvSpPr/>
            <p:nvPr/>
          </p:nvSpPr>
          <p:spPr bwMode="gray">
            <a:xfrm>
              <a:off x="10434372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72" name="Parallelogramm 13"/>
            <p:cNvSpPr/>
            <p:nvPr/>
          </p:nvSpPr>
          <p:spPr bwMode="gray">
            <a:xfrm>
              <a:off x="8950106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2398" name="Rechteck 2397"/>
            <p:cNvSpPr/>
            <p:nvPr/>
          </p:nvSpPr>
          <p:spPr bwMode="gray">
            <a:xfrm>
              <a:off x="9138633" y="6401182"/>
              <a:ext cx="378309" cy="123111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bg2"/>
                  </a:solidFill>
                  <a:ea typeface="Segoe UI Symbol" pitchFamily="34" charset="0"/>
                  <a:cs typeface="Segoe UI Light" pitchFamily="34" charset="0"/>
                </a:rPr>
                <a:t>Über uns</a:t>
              </a:r>
              <a:endParaRPr lang="de-DE" sz="800" dirty="0">
                <a:solidFill>
                  <a:schemeClr val="bg2"/>
                </a:solidFill>
                <a:ea typeface="Segoe UI Symbol" pitchFamily="34" charset="0"/>
                <a:cs typeface="Segoe UI Light" pitchFamily="34" charset="0"/>
              </a:endParaRPr>
            </a:p>
          </p:txBody>
        </p:sp>
      </p:grpSp>
      <p:cxnSp>
        <p:nvCxnSpPr>
          <p:cNvPr id="2386" name="Gerader Verbinder 2385"/>
          <p:cNvCxnSpPr/>
          <p:nvPr/>
        </p:nvCxnSpPr>
        <p:spPr bwMode="gray">
          <a:xfrm flipV="1">
            <a:off x="5165412" y="1457301"/>
            <a:ext cx="2013634" cy="4481897"/>
          </a:xfrm>
          <a:prstGeom prst="line">
            <a:avLst/>
          </a:prstGeom>
          <a:ln>
            <a:gradFill flip="none" rotWithShape="1">
              <a:gsLst>
                <a:gs pos="68000">
                  <a:schemeClr val="bg2"/>
                </a:gs>
                <a:gs pos="100000">
                  <a:srgbClr val="496AA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e-DE" smtClean="0"/>
              <a:t>Über uns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Unternehmen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Wir stellen uns vor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384" name="Dortmund PKT"/>
          <p:cNvSpPr/>
          <p:nvPr/>
        </p:nvSpPr>
        <p:spPr bwMode="gray">
          <a:xfrm>
            <a:off x="2733781" y="3261435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  <p:sp>
        <p:nvSpPr>
          <p:cNvPr id="2385" name="Dortmund PKT"/>
          <p:cNvSpPr/>
          <p:nvPr/>
        </p:nvSpPr>
        <p:spPr bwMode="gray">
          <a:xfrm>
            <a:off x="2205606" y="3884618"/>
            <a:ext cx="93467" cy="93467"/>
          </a:xfrm>
          <a:prstGeom prst="ellipse">
            <a:avLst/>
          </a:prstGeom>
          <a:solidFill>
            <a:srgbClr val="ADBA1A"/>
          </a:solidFill>
          <a:ln w="3175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2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50"/>
                            </p:stCondLst>
                            <p:childTnLst>
                              <p:par>
                                <p:cTn id="9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2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2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" grpId="0" animBg="1"/>
      <p:bldP spid="2371" grpId="0" animBg="1"/>
      <p:bldP spid="2372" grpId="0" animBg="1"/>
      <p:bldP spid="2374" grpId="0" animBg="1"/>
      <p:bldP spid="2375" grpId="0" animBg="1"/>
      <p:bldP spid="2376" grpId="0" animBg="1"/>
      <p:bldP spid="2377" grpId="0" animBg="1"/>
      <p:bldP spid="2378" grpId="0" animBg="1"/>
      <p:bldP spid="2379" grpId="0" animBg="1"/>
      <p:bldP spid="2380" grpId="0" animBg="1"/>
      <p:bldP spid="2381" grpId="0" animBg="1"/>
      <p:bldP spid="2382" grpId="0" animBg="1"/>
      <p:bldP spid="2373" grpId="0" animBg="1"/>
      <p:bldP spid="2383" grpId="0" animBg="1"/>
      <p:bldP spid="2384" grpId="0" animBg="1"/>
      <p:bldP spid="2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 bwMode="gray">
          <a:xfrm>
            <a:off x="8612025" y="2417442"/>
            <a:ext cx="2170484" cy="2412375"/>
            <a:chOff x="9634693" y="2417841"/>
            <a:chExt cx="2171332" cy="2413317"/>
          </a:xfrm>
        </p:grpSpPr>
        <p:grpSp>
          <p:nvGrpSpPr>
            <p:cNvPr id="13" name="Gruppieren 12"/>
            <p:cNvGrpSpPr/>
            <p:nvPr/>
          </p:nvGrpSpPr>
          <p:grpSpPr bwMode="gray">
            <a:xfrm>
              <a:off x="9710618" y="2417841"/>
              <a:ext cx="1504646" cy="1504646"/>
              <a:chOff x="8559683" y="1744910"/>
              <a:chExt cx="1968756" cy="1968756"/>
            </a:xfrm>
          </p:grpSpPr>
          <p:sp>
            <p:nvSpPr>
              <p:cNvPr id="32" name="Ellipse 31"/>
              <p:cNvSpPr/>
              <p:nvPr/>
            </p:nvSpPr>
            <p:spPr bwMode="gray">
              <a:xfrm>
                <a:off x="8559683" y="1744910"/>
                <a:ext cx="1968756" cy="1968756"/>
              </a:xfrm>
              <a:prstGeom prst="ellipse">
                <a:avLst/>
              </a:prstGeom>
              <a:pattFill prst="dkUpDiag">
                <a:fgClr>
                  <a:srgbClr val="B1BC29"/>
                </a:fgClr>
                <a:bgClr>
                  <a:schemeClr val="bg1"/>
                </a:bgClr>
              </a:pattFill>
              <a:ln w="31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399"/>
              </a:p>
            </p:txBody>
          </p:sp>
          <p:pic>
            <p:nvPicPr>
              <p:cNvPr id="2461" name="Grafik 2460" descr="B_MG_8881_pp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-11867" t="2665" r="-8235" b="17269"/>
              <a:stretch/>
            </p:blipFill>
            <p:spPr bwMode="gray">
              <a:xfrm flipH="1">
                <a:off x="8644061" y="1829288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</p:pic>
        </p:grpSp>
        <p:sp>
          <p:nvSpPr>
            <p:cNvPr id="4" name="Rechteck 3"/>
            <p:cNvSpPr/>
            <p:nvPr/>
          </p:nvSpPr>
          <p:spPr bwMode="gray">
            <a:xfrm>
              <a:off x="9634693" y="4000161"/>
              <a:ext cx="217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999" cap="all" dirty="0">
                  <a:solidFill>
                    <a:srgbClr val="B1BC29"/>
                  </a:solidFill>
                  <a:latin typeface="Calibri" pitchFamily="34" charset="0"/>
                  <a:cs typeface="Arial" pitchFamily="34" charset="0"/>
                </a:rPr>
                <a:t>Sven Eichelbaum</a:t>
              </a:r>
              <a:r>
                <a:rPr lang="de-DE" sz="1999" dirty="0">
                  <a:solidFill>
                    <a:srgbClr val="B1BC29"/>
                  </a:solidFill>
                  <a:latin typeface="Calibri" pitchFamily="34" charset="0"/>
                  <a:cs typeface="Arial" pitchFamily="34" charset="0"/>
                </a:rPr>
                <a:t/>
              </a:r>
              <a:br>
                <a:rPr lang="de-DE" sz="1999" dirty="0">
                  <a:solidFill>
                    <a:srgbClr val="B1BC29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de-DE" sz="1399" dirty="0">
                  <a:solidFill>
                    <a:srgbClr val="4F4F4F"/>
                  </a:solidFill>
                  <a:latin typeface="Calibri" pitchFamily="34" charset="0"/>
                  <a:cs typeface="Arial" pitchFamily="34" charset="0"/>
                </a:rPr>
                <a:t>Diplom Betriebswirt Produkte &amp; Services </a:t>
              </a:r>
            </a:p>
          </p:txBody>
        </p:sp>
      </p:grpSp>
      <p:grpSp>
        <p:nvGrpSpPr>
          <p:cNvPr id="12" name="Gruppieren 11"/>
          <p:cNvGrpSpPr/>
          <p:nvPr/>
        </p:nvGrpSpPr>
        <p:grpSpPr bwMode="gray">
          <a:xfrm>
            <a:off x="5272200" y="2417442"/>
            <a:ext cx="2353410" cy="2412375"/>
            <a:chOff x="7060213" y="2417841"/>
            <a:chExt cx="2354329" cy="2413317"/>
          </a:xfrm>
        </p:grpSpPr>
        <p:grpSp>
          <p:nvGrpSpPr>
            <p:cNvPr id="5" name="Gruppieren 4"/>
            <p:cNvGrpSpPr/>
            <p:nvPr/>
          </p:nvGrpSpPr>
          <p:grpSpPr bwMode="gray">
            <a:xfrm>
              <a:off x="7130745" y="2417841"/>
              <a:ext cx="1504646" cy="1504646"/>
              <a:chOff x="4481717" y="1744910"/>
              <a:chExt cx="1968756" cy="1968756"/>
            </a:xfrm>
          </p:grpSpPr>
          <p:sp>
            <p:nvSpPr>
              <p:cNvPr id="31" name="Ellipse 30"/>
              <p:cNvSpPr/>
              <p:nvPr/>
            </p:nvSpPr>
            <p:spPr bwMode="gray">
              <a:xfrm>
                <a:off x="4481717" y="1744910"/>
                <a:ext cx="1968756" cy="1968756"/>
              </a:xfrm>
              <a:prstGeom prst="ellipse">
                <a:avLst/>
              </a:prstGeom>
              <a:pattFill prst="dkUpDiag">
                <a:fgClr>
                  <a:srgbClr val="B1BC29"/>
                </a:fgClr>
                <a:bgClr>
                  <a:schemeClr val="bg1"/>
                </a:bgClr>
              </a:pattFill>
              <a:ln w="31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399"/>
              </a:p>
            </p:txBody>
          </p:sp>
          <p:pic>
            <p:nvPicPr>
              <p:cNvPr id="2453" name="Grafik 2452" descr="B_MG_9162_pp.PNG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-14515" t="-670" r="-14515" b="14652"/>
              <a:stretch/>
            </p:blipFill>
            <p:spPr bwMode="gray">
              <a:xfrm>
                <a:off x="4566095" y="1829288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</p:pic>
        </p:grpSp>
        <p:sp>
          <p:nvSpPr>
            <p:cNvPr id="6" name="Rechteck 5"/>
            <p:cNvSpPr/>
            <p:nvPr/>
          </p:nvSpPr>
          <p:spPr bwMode="gray">
            <a:xfrm>
              <a:off x="7060213" y="4000161"/>
              <a:ext cx="2354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999" cap="all" dirty="0">
                  <a:solidFill>
                    <a:srgbClr val="B1BC29"/>
                  </a:solidFill>
                  <a:latin typeface="Calibri" pitchFamily="34" charset="0"/>
                  <a:cs typeface="Arial" pitchFamily="34" charset="0"/>
                </a:rPr>
                <a:t>Philipp Alexander</a:t>
              </a:r>
              <a:r>
                <a:rPr lang="de-DE" sz="1999" dirty="0">
                  <a:solidFill>
                    <a:srgbClr val="B1BC29"/>
                  </a:solidFill>
                  <a:latin typeface="Calibri" pitchFamily="34" charset="0"/>
                  <a:cs typeface="Arial" pitchFamily="34" charset="0"/>
                </a:rPr>
                <a:t/>
              </a:r>
              <a:br>
                <a:rPr lang="de-DE" sz="1999" dirty="0">
                  <a:solidFill>
                    <a:srgbClr val="B1BC29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de-DE" sz="1399" dirty="0">
                  <a:solidFill>
                    <a:srgbClr val="4F4F4F"/>
                  </a:solidFill>
                  <a:latin typeface="Calibri" pitchFamily="34" charset="0"/>
                  <a:cs typeface="Arial" pitchFamily="34" charset="0"/>
                </a:rPr>
                <a:t>Diplom Ingenieur </a:t>
              </a:r>
              <a:br>
                <a:rPr lang="de-DE" sz="1399" dirty="0">
                  <a:solidFill>
                    <a:srgbClr val="4F4F4F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de-DE" sz="1399" dirty="0">
                  <a:solidFill>
                    <a:srgbClr val="4F4F4F"/>
                  </a:solidFill>
                  <a:latin typeface="Calibri" pitchFamily="34" charset="0"/>
                  <a:cs typeface="Arial" pitchFamily="34" charset="0"/>
                </a:rPr>
                <a:t>Vertrieb &amp; Finanzen </a:t>
              </a:r>
            </a:p>
          </p:txBody>
        </p:sp>
      </p:grpSp>
      <p:grpSp>
        <p:nvGrpSpPr>
          <p:cNvPr id="42" name="Gruppieren 41"/>
          <p:cNvGrpSpPr/>
          <p:nvPr/>
        </p:nvGrpSpPr>
        <p:grpSpPr bwMode="gray">
          <a:xfrm>
            <a:off x="500201" y="4151012"/>
            <a:ext cx="2344598" cy="1201868"/>
            <a:chOff x="7543777" y="1443303"/>
            <a:chExt cx="2345514" cy="1202338"/>
          </a:xfrm>
        </p:grpSpPr>
        <p:sp>
          <p:nvSpPr>
            <p:cNvPr id="45" name="Rechteck 44"/>
            <p:cNvSpPr/>
            <p:nvPr/>
          </p:nvSpPr>
          <p:spPr bwMode="gray">
            <a:xfrm>
              <a:off x="7543777" y="1443303"/>
              <a:ext cx="2345514" cy="1015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r>
                <a:rPr lang="de-DE" sz="6597" dirty="0" smtClean="0">
                  <a:solidFill>
                    <a:schemeClr val="bg2"/>
                  </a:solidFill>
                  <a:latin typeface="+mj-lt"/>
                  <a:ea typeface="Modern H EcoLight" panose="020B0603000000020004" pitchFamily="34" charset="-128"/>
                </a:rPr>
                <a:t>1.000+</a:t>
              </a:r>
              <a:endParaRPr lang="de-DE" sz="1599" dirty="0">
                <a:solidFill>
                  <a:schemeClr val="bg2"/>
                </a:solidFill>
                <a:latin typeface="+mj-lt"/>
                <a:ea typeface="Modern H EcoLight" panose="020B0603000000020004" pitchFamily="34" charset="-128"/>
              </a:endParaRPr>
            </a:p>
          </p:txBody>
        </p:sp>
        <p:sp>
          <p:nvSpPr>
            <p:cNvPr id="46" name="Rechteck 45"/>
            <p:cNvSpPr/>
            <p:nvPr/>
          </p:nvSpPr>
          <p:spPr bwMode="gray">
            <a:xfrm>
              <a:off x="7559815" y="2337873"/>
              <a:ext cx="796235" cy="30776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1999" smtClean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Kunden</a:t>
              </a:r>
              <a:endParaRPr lang="de-DE" sz="1999" dirty="0">
                <a:solidFill>
                  <a:srgbClr val="4F4F4F"/>
                </a:solidFill>
                <a:latin typeface="+mj-lt"/>
                <a:ea typeface="Modern H Bold" panose="020B0603000000020004" pitchFamily="34" charset="-128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 bwMode="gray">
          <a:xfrm>
            <a:off x="500202" y="2420196"/>
            <a:ext cx="1768512" cy="1220072"/>
            <a:chOff x="7543777" y="1425101"/>
            <a:chExt cx="1769203" cy="1220549"/>
          </a:xfrm>
        </p:grpSpPr>
        <p:sp>
          <p:nvSpPr>
            <p:cNvPr id="48" name="Rechteck 47"/>
            <p:cNvSpPr/>
            <p:nvPr/>
          </p:nvSpPr>
          <p:spPr bwMode="gray">
            <a:xfrm>
              <a:off x="7543777" y="1425101"/>
              <a:ext cx="1769203" cy="1052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r>
                <a:rPr lang="de-DE" sz="6597" dirty="0">
                  <a:solidFill>
                    <a:schemeClr val="bg2"/>
                  </a:solidFill>
                  <a:latin typeface="+mj-lt"/>
                  <a:ea typeface="Modern H EcoLight" panose="020B0603000000020004" pitchFamily="34" charset="-128"/>
                </a:rPr>
                <a:t>1997</a:t>
              </a:r>
              <a:endParaRPr lang="de-DE" sz="1599" dirty="0">
                <a:solidFill>
                  <a:schemeClr val="bg2"/>
                </a:solidFill>
                <a:latin typeface="+mj-lt"/>
                <a:ea typeface="Modern H EcoLight" panose="020B0603000000020004" pitchFamily="34" charset="-128"/>
              </a:endParaRPr>
            </a:p>
          </p:txBody>
        </p:sp>
        <p:sp>
          <p:nvSpPr>
            <p:cNvPr id="49" name="Rechteck 48"/>
            <p:cNvSpPr/>
            <p:nvPr/>
          </p:nvSpPr>
          <p:spPr bwMode="gray">
            <a:xfrm>
              <a:off x="7550190" y="2337873"/>
              <a:ext cx="1073755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1999" smtClean="0">
                  <a:solidFill>
                    <a:srgbClr val="4F4F4F"/>
                  </a:solidFill>
                  <a:latin typeface="+mj-lt"/>
                  <a:ea typeface="Modern H EcoLight" panose="020B0603000000020004" pitchFamily="34" charset="-128"/>
                </a:rPr>
                <a:t>gegründet</a:t>
              </a:r>
              <a:endParaRPr lang="de-DE" sz="1999" dirty="0">
                <a:solidFill>
                  <a:srgbClr val="4F4F4F"/>
                </a:solidFill>
                <a:latin typeface="+mj-lt"/>
                <a:ea typeface="Modern H Bold" panose="020B0603000000020004" pitchFamily="34" charset="-128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8950106" y="6401182"/>
            <a:ext cx="2981757" cy="229757"/>
            <a:chOff x="8950106" y="6401182"/>
            <a:chExt cx="2981757" cy="229757"/>
          </a:xfrm>
        </p:grpSpPr>
        <p:sp>
          <p:nvSpPr>
            <p:cNvPr id="33" name="Parallelogramm 13"/>
            <p:cNvSpPr/>
            <p:nvPr/>
          </p:nvSpPr>
          <p:spPr bwMode="gray">
            <a:xfrm>
              <a:off x="8950106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34" name="Parallelogramm 13"/>
            <p:cNvSpPr/>
            <p:nvPr/>
          </p:nvSpPr>
          <p:spPr bwMode="gray">
            <a:xfrm>
              <a:off x="11176503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36" name="Parallelogramm 13"/>
            <p:cNvSpPr/>
            <p:nvPr/>
          </p:nvSpPr>
          <p:spPr bwMode="gray">
            <a:xfrm>
              <a:off x="9692239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37" name="Parallelogramm 13"/>
            <p:cNvSpPr/>
            <p:nvPr/>
          </p:nvSpPr>
          <p:spPr bwMode="gray">
            <a:xfrm>
              <a:off x="10434372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38" name="Parallelogramm 13"/>
            <p:cNvSpPr/>
            <p:nvPr/>
          </p:nvSpPr>
          <p:spPr bwMode="gray">
            <a:xfrm>
              <a:off x="8950106" y="6548097"/>
              <a:ext cx="755360" cy="82842"/>
            </a:xfrm>
            <a:prstGeom prst="parallelogram">
              <a:avLst>
                <a:gd name="adj" fmla="val 56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/>
            </a:p>
          </p:txBody>
        </p:sp>
        <p:sp>
          <p:nvSpPr>
            <p:cNvPr id="51" name="Rechteck 50"/>
            <p:cNvSpPr/>
            <p:nvPr/>
          </p:nvSpPr>
          <p:spPr bwMode="gray">
            <a:xfrm>
              <a:off x="9138633" y="6401182"/>
              <a:ext cx="378309" cy="123111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bg2"/>
                  </a:solidFill>
                  <a:ea typeface="Segoe UI Symbol" pitchFamily="34" charset="0"/>
                  <a:cs typeface="Segoe UI Light" pitchFamily="34" charset="0"/>
                </a:rPr>
                <a:t>Über uns</a:t>
              </a:r>
              <a:endParaRPr lang="de-DE" sz="800" dirty="0">
                <a:solidFill>
                  <a:schemeClr val="bg2"/>
                </a:solidFill>
                <a:ea typeface="Segoe UI Symbol" pitchFamily="34" charset="0"/>
                <a:cs typeface="Segoe UI Light" pitchFamily="34" charset="0"/>
              </a:endParaRPr>
            </a:p>
          </p:txBody>
        </p:sp>
      </p:grpSp>
      <p:cxnSp>
        <p:nvCxnSpPr>
          <p:cNvPr id="53" name="Gerader Verbinder 52"/>
          <p:cNvCxnSpPr/>
          <p:nvPr/>
        </p:nvCxnSpPr>
        <p:spPr bwMode="gray">
          <a:xfrm flipV="1">
            <a:off x="2649097" y="1457301"/>
            <a:ext cx="2013634" cy="4481897"/>
          </a:xfrm>
          <a:prstGeom prst="line">
            <a:avLst/>
          </a:prstGeom>
          <a:ln>
            <a:gradFill flip="none" rotWithShape="1">
              <a:gsLst>
                <a:gs pos="68000">
                  <a:schemeClr val="bg2"/>
                </a:gs>
                <a:gs pos="100000">
                  <a:srgbClr val="496AA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e-DE" smtClean="0"/>
              <a:t>Über uns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Unternehmen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3A16B0D-A3E8-46CB-933A-B417BEA17940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Wir stellen uns vor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2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Entwicklung der Hardware</a:t>
            </a:r>
            <a:endParaRPr lang="de-DE" cap="non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55092" y="1869470"/>
            <a:ext cx="5588835" cy="3810361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System/360 1966 – 1971</a:t>
            </a: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20 bis Modell 195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Arbeitsspeicher 4 kB bis 4096 kB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Hier System/360 VW-Werk Wolfsburg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und System 360/20 im Deutschen Museum in München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15" y="1119645"/>
            <a:ext cx="3609548" cy="22703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315" y="3534508"/>
            <a:ext cx="3377501" cy="2609285"/>
          </a:xfrm>
          <a:prstGeom prst="rect">
            <a:avLst/>
          </a:prstGeom>
        </p:spPr>
      </p:pic>
      <p:sp>
        <p:nvSpPr>
          <p:cNvPr id="11" name="Datumsplatzhalter 15"/>
          <p:cNvSpPr txBox="1">
            <a:spLocks/>
          </p:cNvSpPr>
          <p:nvPr/>
        </p:nvSpPr>
        <p:spPr bwMode="gray">
          <a:xfrm>
            <a:off x="783348" y="6516473"/>
            <a:ext cx="476333" cy="1067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2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/>
              <a:t>Entwicklung der Hardware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55092" y="1869470"/>
            <a:ext cx="5588835" cy="4074130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System/370 1970 – 1989</a:t>
            </a: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155 bis Modell 168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Arbeitsspeicher 64 kB bis 8192 kB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Hier System 370-145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Console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und Magnetbänder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Magnetbänder und Festplatten (100 MB bis 600 MB)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87" y="854870"/>
            <a:ext cx="3052906" cy="22867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676" y="3732889"/>
            <a:ext cx="4436889" cy="2504695"/>
          </a:xfrm>
          <a:prstGeom prst="rect">
            <a:avLst/>
          </a:prstGeom>
        </p:spPr>
      </p:pic>
      <p:sp>
        <p:nvSpPr>
          <p:cNvPr id="9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9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cap="none" dirty="0" smtClean="0"/>
              <a:t>Entwicklung </a:t>
            </a:r>
            <a:r>
              <a:rPr lang="de-DE" cap="none" dirty="0"/>
              <a:t>der Hardware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55092" y="1869470"/>
            <a:ext cx="5588835" cy="2544267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System/390 ab 1990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G1 bis G6</a:t>
            </a: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506" y="26322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226179" y="694965"/>
            <a:ext cx="11700000" cy="871722"/>
          </a:xfrm>
        </p:spPr>
        <p:txBody>
          <a:bodyPr/>
          <a:lstStyle/>
          <a:p>
            <a:r>
              <a:rPr lang="de-DE" cap="none" dirty="0"/>
              <a:t>Entwicklung der Hardware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6299" y="1239715"/>
            <a:ext cx="2555163" cy="4950070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 System ab 2000</a:t>
            </a: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z900	(2000)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z800	(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2002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z990 	(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2003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z9 	(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2005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z10 	(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2008)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z196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z114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zEC12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zBC12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z13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z13s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zNEXT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Modell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znext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</a:t>
            </a:r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179" y="695323"/>
            <a:ext cx="2097206" cy="25666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895" y="1566687"/>
            <a:ext cx="2095500" cy="27908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179" y="418440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226179" y="694965"/>
            <a:ext cx="11700000" cy="871722"/>
          </a:xfrm>
        </p:spPr>
        <p:txBody>
          <a:bodyPr/>
          <a:lstStyle/>
          <a:p>
            <a:r>
              <a:rPr lang="de-DE" cap="none" dirty="0"/>
              <a:t>Entwicklung der Hardware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0475" y="2410880"/>
            <a:ext cx="2555163" cy="390641"/>
          </a:xfrm>
        </p:spPr>
        <p:txBody>
          <a:bodyPr/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z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196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 bwMode="gray">
          <a:xfrm>
            <a:off x="3234353" y="4208694"/>
            <a:ext cx="434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2012			Q4 2016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gray">
          <a:xfrm>
            <a:off x="313094" y="1630356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Modell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Textfeld 10"/>
          <p:cNvSpPr txBox="1"/>
          <p:nvPr/>
        </p:nvSpPr>
        <p:spPr bwMode="gray">
          <a:xfrm>
            <a:off x="3112477" y="1660351"/>
            <a:ext cx="1921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 bwMode="gray">
          <a:xfrm>
            <a:off x="5670472" y="1642079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 bwMode="gray">
          <a:xfrm>
            <a:off x="320475" y="4206128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zEC12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Textfeld 13"/>
          <p:cNvSpPr txBox="1"/>
          <p:nvPr/>
        </p:nvSpPr>
        <p:spPr bwMode="gray">
          <a:xfrm>
            <a:off x="3193624" y="3313636"/>
            <a:ext cx="442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2011			Q2 2014</a:t>
            </a:r>
          </a:p>
        </p:txBody>
      </p:sp>
      <p:sp>
        <p:nvSpPr>
          <p:cNvPr id="16" name="Textplatzhalter 2"/>
          <p:cNvSpPr txBox="1">
            <a:spLocks/>
          </p:cNvSpPr>
          <p:nvPr/>
        </p:nvSpPr>
        <p:spPr bwMode="gray">
          <a:xfrm>
            <a:off x="320475" y="3308504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z114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7" name="Textfeld 16"/>
          <p:cNvSpPr txBox="1"/>
          <p:nvPr/>
        </p:nvSpPr>
        <p:spPr bwMode="gray">
          <a:xfrm>
            <a:off x="3193624" y="2418578"/>
            <a:ext cx="4329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2010			Q2 2014</a:t>
            </a:r>
          </a:p>
        </p:txBody>
      </p:sp>
      <p:sp>
        <p:nvSpPr>
          <p:cNvPr id="19" name="Textplatzhalter 2"/>
          <p:cNvSpPr txBox="1">
            <a:spLocks/>
          </p:cNvSpPr>
          <p:nvPr/>
        </p:nvSpPr>
        <p:spPr bwMode="gray">
          <a:xfrm>
            <a:off x="390813" y="5103753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zBC12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1" name="Textfeld 20"/>
          <p:cNvSpPr txBox="1"/>
          <p:nvPr/>
        </p:nvSpPr>
        <p:spPr bwMode="gray">
          <a:xfrm>
            <a:off x="3234352" y="5103752"/>
            <a:ext cx="43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2013 			Q4 2016</a:t>
            </a:r>
          </a:p>
        </p:txBody>
      </p:sp>
      <p:sp>
        <p:nvSpPr>
          <p:cNvPr id="20" name="Textfeld 19"/>
          <p:cNvSpPr txBox="1"/>
          <p:nvPr/>
        </p:nvSpPr>
        <p:spPr bwMode="gray">
          <a:xfrm>
            <a:off x="7974623" y="2410880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16 Quartale </a:t>
            </a:r>
            <a:endParaRPr lang="de-DE" dirty="0" smtClean="0"/>
          </a:p>
        </p:txBody>
      </p:sp>
      <p:sp>
        <p:nvSpPr>
          <p:cNvPr id="35" name="Textfeld 34"/>
          <p:cNvSpPr txBox="1"/>
          <p:nvPr/>
        </p:nvSpPr>
        <p:spPr bwMode="gray">
          <a:xfrm>
            <a:off x="7807591" y="1664130"/>
            <a:ext cx="167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Verkaufsdauer</a:t>
            </a:r>
          </a:p>
        </p:txBody>
      </p:sp>
      <p:sp>
        <p:nvSpPr>
          <p:cNvPr id="36" name="Textfeld 35"/>
          <p:cNvSpPr txBox="1"/>
          <p:nvPr/>
        </p:nvSpPr>
        <p:spPr bwMode="gray">
          <a:xfrm>
            <a:off x="7974623" y="3327147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12 Quartale </a:t>
            </a:r>
            <a:endParaRPr lang="de-DE" dirty="0" smtClean="0"/>
          </a:p>
        </p:txBody>
      </p:sp>
      <p:sp>
        <p:nvSpPr>
          <p:cNvPr id="37" name="Textfeld 36"/>
          <p:cNvSpPr txBox="1"/>
          <p:nvPr/>
        </p:nvSpPr>
        <p:spPr bwMode="gray">
          <a:xfrm>
            <a:off x="7974623" y="4156707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ym typeface="Wingdings" panose="05000000000000000000" pitchFamily="2" charset="2"/>
              </a:rPr>
              <a:t>18 </a:t>
            </a:r>
            <a:r>
              <a:rPr lang="de-DE" dirty="0" smtClean="0">
                <a:sym typeface="Wingdings" panose="05000000000000000000" pitchFamily="2" charset="2"/>
              </a:rPr>
              <a:t>Quartale </a:t>
            </a:r>
            <a:endParaRPr lang="de-DE" dirty="0" smtClean="0"/>
          </a:p>
        </p:txBody>
      </p:sp>
      <p:sp>
        <p:nvSpPr>
          <p:cNvPr id="38" name="Textfeld 37"/>
          <p:cNvSpPr txBox="1"/>
          <p:nvPr/>
        </p:nvSpPr>
        <p:spPr bwMode="gray">
          <a:xfrm>
            <a:off x="7974623" y="5072974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14 Quartale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954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21" grpId="0"/>
      <p:bldP spid="20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226179" y="694965"/>
            <a:ext cx="11700000" cy="871722"/>
          </a:xfrm>
        </p:spPr>
        <p:txBody>
          <a:bodyPr/>
          <a:lstStyle/>
          <a:p>
            <a:r>
              <a:rPr lang="de-DE" cap="none" dirty="0"/>
              <a:t>Entwicklung der Hardware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COURSE</a:t>
            </a:r>
            <a:endParaRPr lang="de-DE" cap="non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EFD4013-5D99-4478-9DDB-9EE12D4A988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Datumsplatzhalter 15"/>
          <p:cNvSpPr>
            <a:spLocks noGrp="1"/>
          </p:cNvSpPr>
          <p:nvPr>
            <p:ph type="dt" sz="half" idx="10"/>
          </p:nvPr>
        </p:nvSpPr>
        <p:spPr bwMode="gray">
          <a:xfrm>
            <a:off x="788988" y="6516688"/>
            <a:ext cx="476250" cy="106362"/>
          </a:xfrm>
        </p:spPr>
        <p:txBody>
          <a:bodyPr/>
          <a:lstStyle/>
          <a:p>
            <a:fld id="{55AD09FE-09AC-4C49-98F8-C2B283E6EA7A}" type="datetime1">
              <a:rPr lang="de-DE" smtClean="0"/>
              <a:t>29.05.2017</a:t>
            </a:fld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gray">
          <a:xfrm>
            <a:off x="313094" y="1630356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Modell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Textfeld 10"/>
          <p:cNvSpPr txBox="1"/>
          <p:nvPr/>
        </p:nvSpPr>
        <p:spPr bwMode="gray">
          <a:xfrm>
            <a:off x="3112477" y="1660351"/>
            <a:ext cx="1921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 bwMode="gray">
          <a:xfrm>
            <a:off x="5670472" y="1642079"/>
            <a:ext cx="22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platzhalter 2"/>
          <p:cNvSpPr txBox="1">
            <a:spLocks/>
          </p:cNvSpPr>
          <p:nvPr/>
        </p:nvSpPr>
        <p:spPr bwMode="gray">
          <a:xfrm>
            <a:off x="278409" y="2547656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z13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platzhalter 2"/>
          <p:cNvSpPr txBox="1">
            <a:spLocks/>
          </p:cNvSpPr>
          <p:nvPr/>
        </p:nvSpPr>
        <p:spPr bwMode="gray">
          <a:xfrm>
            <a:off x="278409" y="3343212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z13s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 bwMode="gray">
          <a:xfrm>
            <a:off x="3234350" y="2580291"/>
            <a:ext cx="444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2015			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26" name="Textfeld 25"/>
          <p:cNvSpPr txBox="1"/>
          <p:nvPr/>
        </p:nvSpPr>
        <p:spPr bwMode="gray">
          <a:xfrm>
            <a:off x="3234350" y="3333545"/>
            <a:ext cx="4212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2016 			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29" name="Textplatzhalter 2"/>
          <p:cNvSpPr txBox="1">
            <a:spLocks/>
          </p:cNvSpPr>
          <p:nvPr/>
        </p:nvSpPr>
        <p:spPr bwMode="gray">
          <a:xfrm>
            <a:off x="278409" y="4138768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zNEXT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platzhalter 2"/>
          <p:cNvSpPr txBox="1">
            <a:spLocks/>
          </p:cNvSpPr>
          <p:nvPr/>
        </p:nvSpPr>
        <p:spPr bwMode="gray">
          <a:xfrm>
            <a:off x="351737" y="4934325"/>
            <a:ext cx="2555163" cy="390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znext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 bwMode="gray">
          <a:xfrm>
            <a:off x="226179" y="5727218"/>
            <a:ext cx="1103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Bitte die Ankündigungen der IBM beachten				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Private Schätzung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 bwMode="gray">
          <a:xfrm>
            <a:off x="3217468" y="4086799"/>
            <a:ext cx="3948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2017 			2021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 bwMode="gray">
          <a:xfrm>
            <a:off x="3234350" y="4840052"/>
            <a:ext cx="402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2018			2021</a:t>
            </a:r>
            <a:endParaRPr lang="de-DE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SVA Master">
  <a:themeElements>
    <a:clrScheme name="Benutzerdefiniert 5">
      <a:dk1>
        <a:srgbClr val="4F4F4F"/>
      </a:dk1>
      <a:lt1>
        <a:sysClr val="window" lastClr="FFFFFF"/>
      </a:lt1>
      <a:dk2>
        <a:srgbClr val="ADBA1A"/>
      </a:dk2>
      <a:lt2>
        <a:srgbClr val="4E83BF"/>
      </a:lt2>
      <a:accent1>
        <a:srgbClr val="4E83BF"/>
      </a:accent1>
      <a:accent2>
        <a:srgbClr val="0C4B76"/>
      </a:accent2>
      <a:accent3>
        <a:srgbClr val="ADBA1A"/>
      </a:accent3>
      <a:accent4>
        <a:srgbClr val="5A7024"/>
      </a:accent4>
      <a:accent5>
        <a:srgbClr val="C1C3C3"/>
      </a:accent5>
      <a:accent6>
        <a:srgbClr val="7D4668"/>
      </a:accent6>
      <a:hlink>
        <a:srgbClr val="4E83BF"/>
      </a:hlink>
      <a:folHlink>
        <a:srgbClr val="C1C3C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0721_SVA_Chartpool.pptx" id="{79DC452F-52F1-480F-B2A8-C29F450D4709}" vid="{FF96A0AA-97A0-49A1-AE6D-A5C8A3B653A8}"/>
    </a:ext>
  </a:extLst>
</a:theme>
</file>

<file path=ppt/theme/theme2.xml><?xml version="1.0" encoding="utf-8"?>
<a:theme xmlns:a="http://schemas.openxmlformats.org/drawingml/2006/main" name="Larissa">
  <a:themeElements>
    <a:clrScheme name="SVA">
      <a:dk1>
        <a:srgbClr val="4F4F4F"/>
      </a:dk1>
      <a:lt1>
        <a:sysClr val="window" lastClr="FFFFFF"/>
      </a:lt1>
      <a:dk2>
        <a:srgbClr val="000000"/>
      </a:dk2>
      <a:lt2>
        <a:srgbClr val="496AAF"/>
      </a:lt2>
      <a:accent1>
        <a:srgbClr val="496AAF"/>
      </a:accent1>
      <a:accent2>
        <a:srgbClr val="11263B"/>
      </a:accent2>
      <a:accent3>
        <a:srgbClr val="8DBB26"/>
      </a:accent3>
      <a:accent4>
        <a:srgbClr val="46571F"/>
      </a:accent4>
      <a:accent5>
        <a:srgbClr val="8A8A8A"/>
      </a:accent5>
      <a:accent6>
        <a:srgbClr val="DCDCDC"/>
      </a:accent6>
      <a:hlink>
        <a:srgbClr val="11263B"/>
      </a:hlink>
      <a:folHlink>
        <a:srgbClr val="496AA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VA">
      <a:dk1>
        <a:srgbClr val="4F4F4F"/>
      </a:dk1>
      <a:lt1>
        <a:sysClr val="window" lastClr="FFFFFF"/>
      </a:lt1>
      <a:dk2>
        <a:srgbClr val="000000"/>
      </a:dk2>
      <a:lt2>
        <a:srgbClr val="496AAF"/>
      </a:lt2>
      <a:accent1>
        <a:srgbClr val="496AAF"/>
      </a:accent1>
      <a:accent2>
        <a:srgbClr val="11263B"/>
      </a:accent2>
      <a:accent3>
        <a:srgbClr val="8DBB26"/>
      </a:accent3>
      <a:accent4>
        <a:srgbClr val="46571F"/>
      </a:accent4>
      <a:accent5>
        <a:srgbClr val="8A8A8A"/>
      </a:accent5>
      <a:accent6>
        <a:srgbClr val="DCDCDC"/>
      </a:accent6>
      <a:hlink>
        <a:srgbClr val="11263B"/>
      </a:hlink>
      <a:folHlink>
        <a:srgbClr val="496AA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Anhang-3_16-0721_SVA_Template (SVA PowerPoint Folienmaster ab 07.2016)</Template>
  <TotalTime>0</TotalTime>
  <Words>489</Words>
  <Application>Microsoft Office PowerPoint</Application>
  <PresentationFormat>Benutzerdefiniert</PresentationFormat>
  <Paragraphs>224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Georgia</vt:lpstr>
      <vt:lpstr>Modern H Bold</vt:lpstr>
      <vt:lpstr>Modern H EcoLight</vt:lpstr>
      <vt:lpstr>Segoe UI Light</vt:lpstr>
      <vt:lpstr>Segoe UI Symbol</vt:lpstr>
      <vt:lpstr>Symbol</vt:lpstr>
      <vt:lpstr>Wingdings</vt:lpstr>
      <vt:lpstr>SVA Master</vt:lpstr>
      <vt:lpstr>COURSE 21.05.-23.05.2017</vt:lpstr>
      <vt:lpstr>Unternehmen</vt:lpstr>
      <vt:lpstr>Unternehmen</vt:lpstr>
      <vt:lpstr>Entwicklung der Hardware</vt:lpstr>
      <vt:lpstr>Entwicklung der Hardware</vt:lpstr>
      <vt:lpstr>Entwicklung der Hardware</vt:lpstr>
      <vt:lpstr>Entwicklung der Hardware</vt:lpstr>
      <vt:lpstr>Entwicklung der Hardware</vt:lpstr>
      <vt:lpstr>Entwicklung der Hardware</vt:lpstr>
      <vt:lpstr>z/VM Software</vt:lpstr>
      <vt:lpstr>z/VSE Software</vt:lpstr>
      <vt:lpstr>Suse Linux</vt:lpstr>
      <vt:lpstr>Ubuntu 16.4 LTS s390x</vt:lpstr>
      <vt:lpstr>Multi-Version Measurement (MVM)</vt:lpstr>
      <vt:lpstr>Erfahrungen mit z/13s</vt:lpstr>
      <vt:lpstr>PowerPoint-Präsentation</vt:lpstr>
    </vt:vector>
  </TitlesOfParts>
  <Company>SVA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Sieger</dc:creator>
  <cp:lastModifiedBy>Hans Dieter Lattwein</cp:lastModifiedBy>
  <cp:revision>160</cp:revision>
  <dcterms:created xsi:type="dcterms:W3CDTF">2017-02-03T18:46:11Z</dcterms:created>
  <dcterms:modified xsi:type="dcterms:W3CDTF">2017-05-29T06:58:12Z</dcterms:modified>
</cp:coreProperties>
</file>